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10287000" cx="18288000"/>
  <p:notesSz cx="6858000" cy="9144000"/>
  <p:embeddedFontLst>
    <p:embeddedFont>
      <p:font typeface="Lobster"/>
      <p:regular r:id="rId31"/>
    </p:embeddedFont>
    <p:embeddedFont>
      <p:font typeface="Arimo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bster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rimo-boldItalic.fntdata"/><Relationship Id="rId10" Type="http://schemas.openxmlformats.org/officeDocument/2006/relationships/slide" Target="slides/slide5.xml"/><Relationship Id="rId32" Type="http://schemas.openxmlformats.org/officeDocument/2006/relationships/font" Target="fonts/Arim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3aba4f04d5a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g3aba4f04d5a_0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3abb8d2e75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3abb8d2e7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3abb8d2e758_0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3abb8d2e75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3a9b64e86b6_7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g3a9b64e86b6_7_7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g3a9b64e86b6_7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g3a9b64e86b6_7_4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3ab5265a877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6" name="Google Shape;2736;g3ab5265a877_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g3ac6e16a5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g3ac6e16a5f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2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g3a9b64e86b6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4" name="Google Shape;3204;g3a9b64e86b6_8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g3aba4f04d5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7" name="Google Shape;3437;g3aba4f04d5a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9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3ab5265a877_3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1" name="Google Shape;3671;g3ab5265a877_3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2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g3acb47793a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4" name="Google Shape;3904;g3acb47793a8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6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Google Shape;4137;g3ab8e95b3e6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8" name="Google Shape;4138;g3ab8e95b3e6_0_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3" name="Shape 4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4" name="Google Shape;4284;g3a9b64e86b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5" name="Google Shape;4285;g3a9b64e86b6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3ab8e95b3e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3" name="Google Shape;4513;g3ab8e95b3e6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0" name="Shape 4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" name="Google Shape;474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2" name="Google Shape;474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7" name="Shape 4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8" name="Google Shape;476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9" name="Google Shape;476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ab8e95b3e6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3ab8e95b3e6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aba4f04d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g3aba4f04d5a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3a9b64e86b6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g3a9b64e86b6_7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5170225" y="147417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750300" y="264098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" name="Google Shape;15;p3"/>
          <p:cNvGrpSpPr/>
          <p:nvPr/>
        </p:nvGrpSpPr>
        <p:grpSpPr>
          <a:xfrm>
            <a:off x="427742" y="803549"/>
            <a:ext cx="17432545" cy="484266"/>
            <a:chOff x="0" y="0"/>
            <a:chExt cx="23243393" cy="645688"/>
          </a:xfrm>
        </p:grpSpPr>
        <p:grpSp>
          <p:nvGrpSpPr>
            <p:cNvPr id="16" name="Google Shape;16;p3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17" name="Google Shape;17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8" name="Google Shape;18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9;p3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20" name="Google Shape;20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1" name="Google Shape;21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3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4" name="Google Shape;24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25;p3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7" name="Google Shape;27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3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29" name="Google Shape;29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0" name="Google Shape;30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31;p3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32" name="Google Shape;32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3" name="Google Shape;33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34;p3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6" name="Google Shape;36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9" name="Google Shape;39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40;p3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2" name="Google Shape;42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43;p3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44" name="Google Shape;44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5" name="Google Shape;45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46;p3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8" name="Google Shape;48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" name="Google Shape;49;p3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50" name="Google Shape;50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51" name="Google Shape;51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" name="Google Shape;52;p3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54" name="Google Shape;54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" name="Google Shape;55;p3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56" name="Google Shape;56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57" name="Google Shape;57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60" name="Google Shape;60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61;p3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63" name="Google Shape;63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66" name="Google Shape;66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69" name="Google Shape;69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" name="Google Shape;70;p3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72" name="Google Shape;72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75" name="Google Shape;75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78" name="Google Shape;78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" name="Google Shape;79;p3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80" name="Google Shape;80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81" name="Google Shape;81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84" name="Google Shape;84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" name="Google Shape;85;p3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86" name="Google Shape;86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87" name="Google Shape;87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3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90" name="Google Shape;90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93" name="Google Shape;93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" name="Google Shape;94;p3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95" name="Google Shape;95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96" name="Google Shape;96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97;p3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99" name="Google Shape;99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" name="Google Shape;100;p3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101" name="Google Shape;101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02" name="Google Shape;102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05" name="Google Shape;105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107" name="Google Shape;107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08" name="Google Shape;108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" name="Google Shape;109;p3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110" name="Google Shape;110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11" name="Google Shape;111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3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113" name="Google Shape;113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14" name="Google Shape;114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115;p3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116" name="Google Shape;116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17" name="Google Shape;117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20" name="Google Shape;120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121;p3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122" name="Google Shape;122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23" name="Google Shape;123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4" name="Google Shape;124;p3"/>
          <p:cNvGrpSpPr/>
          <p:nvPr/>
        </p:nvGrpSpPr>
        <p:grpSpPr>
          <a:xfrm>
            <a:off x="427742" y="9120104"/>
            <a:ext cx="17432545" cy="484266"/>
            <a:chOff x="0" y="0"/>
            <a:chExt cx="23243393" cy="645688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" name="Google Shape;128;p3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129" name="Google Shape;129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30" name="Google Shape;130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" name="Google Shape;131;p3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132" name="Google Shape;132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33" name="Google Shape;133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3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135" name="Google Shape;135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36" name="Google Shape;136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" name="Google Shape;137;p3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138" name="Google Shape;138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39" name="Google Shape;139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" name="Google Shape;140;p3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141" name="Google Shape;141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42" name="Google Shape;142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" name="Google Shape;143;p3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144" name="Google Shape;144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45" name="Google Shape;145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" name="Google Shape;146;p3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147" name="Google Shape;147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48" name="Google Shape;148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" name="Google Shape;149;p3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150" name="Google Shape;150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51" name="Google Shape;151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152;p3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153" name="Google Shape;153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54" name="Google Shape;154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155;p3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57" name="Google Shape;157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" name="Google Shape;158;p3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159" name="Google Shape;159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60" name="Google Shape;160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" name="Google Shape;161;p3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162" name="Google Shape;162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63" name="Google Shape;163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" name="Google Shape;164;p3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165" name="Google Shape;165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66" name="Google Shape;166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3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168" name="Google Shape;168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69" name="Google Shape;169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" name="Google Shape;170;p3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171" name="Google Shape;171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72" name="Google Shape;172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" name="Google Shape;173;p3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174" name="Google Shape;174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75" name="Google Shape;175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" name="Google Shape;176;p3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177" name="Google Shape;177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78" name="Google Shape;178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" name="Google Shape;179;p3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180" name="Google Shape;180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81" name="Google Shape;181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" name="Google Shape;182;p3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183" name="Google Shape;183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84" name="Google Shape;184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" name="Google Shape;185;p3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186" name="Google Shape;186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87" name="Google Shape;187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3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189" name="Google Shape;189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90" name="Google Shape;190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3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192" name="Google Shape;192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93" name="Google Shape;193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" name="Google Shape;194;p3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195" name="Google Shape;195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96" name="Google Shape;196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" name="Google Shape;197;p3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198" name="Google Shape;198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99" name="Google Shape;199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" name="Google Shape;200;p3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201" name="Google Shape;201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02" name="Google Shape;202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" name="Google Shape;203;p3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204" name="Google Shape;204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05" name="Google Shape;205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" name="Google Shape;206;p3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207" name="Google Shape;207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08" name="Google Shape;208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" name="Google Shape;209;p3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210" name="Google Shape;210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11" name="Google Shape;211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" name="Google Shape;212;p3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213" name="Google Shape;213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14" name="Google Shape;214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" name="Google Shape;215;p3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216" name="Google Shape;216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17" name="Google Shape;217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" name="Google Shape;218;p3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219" name="Google Shape;219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20" name="Google Shape;220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3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222" name="Google Shape;222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23" name="Google Shape;223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" name="Google Shape;224;p3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225" name="Google Shape;225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26" name="Google Shape;226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" name="Google Shape;227;p3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228" name="Google Shape;228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29" name="Google Shape;229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" name="Google Shape;230;p3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231" name="Google Shape;231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32" name="Google Shape;232;p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"/>
          <p:cNvSpPr txBox="1"/>
          <p:nvPr>
            <p:ph type="title"/>
          </p:nvPr>
        </p:nvSpPr>
        <p:spPr>
          <a:xfrm>
            <a:off x="4325825" y="12771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4"/>
          <p:cNvSpPr txBox="1"/>
          <p:nvPr>
            <p:ph idx="1" type="body"/>
          </p:nvPr>
        </p:nvSpPr>
        <p:spPr>
          <a:xfrm>
            <a:off x="5796150" y="28804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4"/>
          <p:cNvSpPr/>
          <p:nvPr/>
        </p:nvSpPr>
        <p:spPr>
          <a:xfrm rot="-8100000">
            <a:off x="16612635" y="-1603180"/>
            <a:ext cx="2569735" cy="4726937"/>
          </a:xfrm>
          <a:custGeom>
            <a:rect b="b" l="l" r="r" t="t"/>
            <a:pathLst>
              <a:path extrusionOk="0" h="4724310" w="2568307">
                <a:moveTo>
                  <a:pt x="0" y="0"/>
                </a:moveTo>
                <a:lnTo>
                  <a:pt x="2568307" y="0"/>
                </a:lnTo>
                <a:lnTo>
                  <a:pt x="2568307" y="4724310"/>
                </a:lnTo>
                <a:lnTo>
                  <a:pt x="0" y="4724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4"/>
          <p:cNvSpPr/>
          <p:nvPr/>
        </p:nvSpPr>
        <p:spPr>
          <a:xfrm rot="-6119078">
            <a:off x="15418031" y="-2050569"/>
            <a:ext cx="2500269" cy="4599158"/>
          </a:xfrm>
          <a:custGeom>
            <a:rect b="b" l="l" r="r" t="t"/>
            <a:pathLst>
              <a:path extrusionOk="0" h="4602467" w="2502068">
                <a:moveTo>
                  <a:pt x="0" y="0"/>
                </a:moveTo>
                <a:lnTo>
                  <a:pt x="2502068" y="0"/>
                </a:lnTo>
                <a:lnTo>
                  <a:pt x="2502068" y="4602466"/>
                </a:lnTo>
                <a:lnTo>
                  <a:pt x="0" y="4602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4"/>
          <p:cNvSpPr/>
          <p:nvPr/>
        </p:nvSpPr>
        <p:spPr>
          <a:xfrm rot="-2040450">
            <a:off x="16783011" y="8164170"/>
            <a:ext cx="999495" cy="3233661"/>
          </a:xfrm>
          <a:custGeom>
            <a:rect b="b" l="l" r="r" t="t"/>
            <a:pathLst>
              <a:path extrusionOk="0" h="3229626" w="998248">
                <a:moveTo>
                  <a:pt x="0" y="0"/>
                </a:moveTo>
                <a:lnTo>
                  <a:pt x="998248" y="0"/>
                </a:lnTo>
                <a:lnTo>
                  <a:pt x="998248" y="3229625"/>
                </a:lnTo>
                <a:lnTo>
                  <a:pt x="0" y="3229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4"/>
          <p:cNvSpPr/>
          <p:nvPr/>
        </p:nvSpPr>
        <p:spPr>
          <a:xfrm rot="-2286057">
            <a:off x="196768" y="-723107"/>
            <a:ext cx="1668500" cy="4261690"/>
          </a:xfrm>
          <a:custGeom>
            <a:rect b="b" l="l" r="r" t="t"/>
            <a:pathLst>
              <a:path extrusionOk="0" h="4258577" w="1667281">
                <a:moveTo>
                  <a:pt x="0" y="0"/>
                </a:moveTo>
                <a:lnTo>
                  <a:pt x="1667280" y="0"/>
                </a:lnTo>
                <a:lnTo>
                  <a:pt x="1667280" y="4258578"/>
                </a:lnTo>
                <a:lnTo>
                  <a:pt x="0" y="4258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26659"/>
            </a:stretch>
          </a:blipFill>
          <a:ln>
            <a:noFill/>
          </a:ln>
        </p:spPr>
      </p:sp>
      <p:sp>
        <p:nvSpPr>
          <p:cNvPr id="241" name="Google Shape;241;p4"/>
          <p:cNvSpPr/>
          <p:nvPr/>
        </p:nvSpPr>
        <p:spPr>
          <a:xfrm rot="2827716">
            <a:off x="-888651" y="6896749"/>
            <a:ext cx="2566966" cy="4721844"/>
          </a:xfrm>
          <a:custGeom>
            <a:rect b="b" l="l" r="r" t="t"/>
            <a:pathLst>
              <a:path extrusionOk="0" h="4724310" w="2568307">
                <a:moveTo>
                  <a:pt x="0" y="0"/>
                </a:moveTo>
                <a:lnTo>
                  <a:pt x="2568307" y="0"/>
                </a:lnTo>
                <a:lnTo>
                  <a:pt x="2568307" y="4724310"/>
                </a:lnTo>
                <a:lnTo>
                  <a:pt x="0" y="4724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4"/>
          <p:cNvSpPr/>
          <p:nvPr/>
        </p:nvSpPr>
        <p:spPr>
          <a:xfrm rot="4743300">
            <a:off x="136607" y="7626213"/>
            <a:ext cx="2503827" cy="4605702"/>
          </a:xfrm>
          <a:custGeom>
            <a:rect b="b" l="l" r="r" t="t"/>
            <a:pathLst>
              <a:path extrusionOk="0" h="4602467" w="2502068">
                <a:moveTo>
                  <a:pt x="0" y="0"/>
                </a:moveTo>
                <a:lnTo>
                  <a:pt x="2502068" y="0"/>
                </a:lnTo>
                <a:lnTo>
                  <a:pt x="2502068" y="4602466"/>
                </a:lnTo>
                <a:lnTo>
                  <a:pt x="0" y="4602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"/>
          <p:cNvSpPr txBox="1"/>
          <p:nvPr>
            <p:ph type="title"/>
          </p:nvPr>
        </p:nvSpPr>
        <p:spPr>
          <a:xfrm>
            <a:off x="5178963" y="14833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5"/>
          <p:cNvSpPr txBox="1"/>
          <p:nvPr>
            <p:ph idx="1" type="body"/>
          </p:nvPr>
        </p:nvSpPr>
        <p:spPr>
          <a:xfrm>
            <a:off x="5178963" y="364318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6" name="Google Shape;24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p5"/>
          <p:cNvSpPr/>
          <p:nvPr/>
        </p:nvSpPr>
        <p:spPr>
          <a:xfrm rot="-8100000">
            <a:off x="16612635" y="-1603180"/>
            <a:ext cx="2569735" cy="4726937"/>
          </a:xfrm>
          <a:custGeom>
            <a:rect b="b" l="l" r="r" t="t"/>
            <a:pathLst>
              <a:path extrusionOk="0" h="4724310" w="2568307">
                <a:moveTo>
                  <a:pt x="0" y="0"/>
                </a:moveTo>
                <a:lnTo>
                  <a:pt x="2568307" y="0"/>
                </a:lnTo>
                <a:lnTo>
                  <a:pt x="2568307" y="4724310"/>
                </a:lnTo>
                <a:lnTo>
                  <a:pt x="0" y="4724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5"/>
          <p:cNvSpPr/>
          <p:nvPr/>
        </p:nvSpPr>
        <p:spPr>
          <a:xfrm rot="-6119078">
            <a:off x="15418031" y="-2050569"/>
            <a:ext cx="2500269" cy="4599158"/>
          </a:xfrm>
          <a:custGeom>
            <a:rect b="b" l="l" r="r" t="t"/>
            <a:pathLst>
              <a:path extrusionOk="0" h="4602467" w="2502068">
                <a:moveTo>
                  <a:pt x="0" y="0"/>
                </a:moveTo>
                <a:lnTo>
                  <a:pt x="2502068" y="0"/>
                </a:lnTo>
                <a:lnTo>
                  <a:pt x="2502068" y="4602466"/>
                </a:lnTo>
                <a:lnTo>
                  <a:pt x="0" y="4602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5"/>
          <p:cNvSpPr/>
          <p:nvPr/>
        </p:nvSpPr>
        <p:spPr>
          <a:xfrm rot="-7550259">
            <a:off x="-1982591" y="-1069542"/>
            <a:ext cx="4743054" cy="5412198"/>
          </a:xfrm>
          <a:custGeom>
            <a:rect b="b" l="l" r="r" t="t"/>
            <a:pathLst>
              <a:path extrusionOk="0" h="5416736" w="4747031">
                <a:moveTo>
                  <a:pt x="0" y="0"/>
                </a:moveTo>
                <a:lnTo>
                  <a:pt x="4747031" y="0"/>
                </a:lnTo>
                <a:lnTo>
                  <a:pt x="4747031" y="5416737"/>
                </a:lnTo>
                <a:lnTo>
                  <a:pt x="0" y="5416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5"/>
          <p:cNvSpPr/>
          <p:nvPr/>
        </p:nvSpPr>
        <p:spPr>
          <a:xfrm rot="2827716">
            <a:off x="-888651" y="6896749"/>
            <a:ext cx="2566966" cy="4721844"/>
          </a:xfrm>
          <a:custGeom>
            <a:rect b="b" l="l" r="r" t="t"/>
            <a:pathLst>
              <a:path extrusionOk="0" h="4724310" w="2568307">
                <a:moveTo>
                  <a:pt x="0" y="0"/>
                </a:moveTo>
                <a:lnTo>
                  <a:pt x="2568307" y="0"/>
                </a:lnTo>
                <a:lnTo>
                  <a:pt x="2568307" y="4724310"/>
                </a:lnTo>
                <a:lnTo>
                  <a:pt x="0" y="4724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5"/>
          <p:cNvSpPr/>
          <p:nvPr/>
        </p:nvSpPr>
        <p:spPr>
          <a:xfrm rot="4743300">
            <a:off x="136607" y="7626213"/>
            <a:ext cx="2503827" cy="4605702"/>
          </a:xfrm>
          <a:custGeom>
            <a:rect b="b" l="l" r="r" t="t"/>
            <a:pathLst>
              <a:path extrusionOk="0" h="4602467" w="2502068">
                <a:moveTo>
                  <a:pt x="0" y="0"/>
                </a:moveTo>
                <a:lnTo>
                  <a:pt x="2502068" y="0"/>
                </a:lnTo>
                <a:lnTo>
                  <a:pt x="2502068" y="4602466"/>
                </a:lnTo>
                <a:lnTo>
                  <a:pt x="0" y="4602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5"/>
          <p:cNvSpPr/>
          <p:nvPr/>
        </p:nvSpPr>
        <p:spPr>
          <a:xfrm rot="6484339">
            <a:off x="16464050" y="7397042"/>
            <a:ext cx="4062455" cy="4635583"/>
          </a:xfrm>
          <a:custGeom>
            <a:rect b="b" l="l" r="r" t="t"/>
            <a:pathLst>
              <a:path extrusionOk="0" h="4638831" w="4065302">
                <a:moveTo>
                  <a:pt x="0" y="0"/>
                </a:moveTo>
                <a:lnTo>
                  <a:pt x="4065302" y="0"/>
                </a:lnTo>
                <a:lnTo>
                  <a:pt x="4065302" y="4638831"/>
                </a:lnTo>
                <a:lnTo>
                  <a:pt x="0" y="46388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"/>
          <p:cNvSpPr txBox="1"/>
          <p:nvPr>
            <p:ph type="title"/>
          </p:nvPr>
        </p:nvSpPr>
        <p:spPr>
          <a:xfrm>
            <a:off x="4792288" y="16292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6"/>
          <p:cNvSpPr txBox="1"/>
          <p:nvPr>
            <p:ph idx="1" type="body"/>
          </p:nvPr>
        </p:nvSpPr>
        <p:spPr>
          <a:xfrm>
            <a:off x="5483538" y="32553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56" name="Google Shape;256;p6"/>
          <p:cNvSpPr txBox="1"/>
          <p:nvPr>
            <p:ph idx="2" type="body"/>
          </p:nvPr>
        </p:nvSpPr>
        <p:spPr>
          <a:xfrm>
            <a:off x="9674538" y="32553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57" name="Google Shape;2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6"/>
          <p:cNvSpPr/>
          <p:nvPr/>
        </p:nvSpPr>
        <p:spPr>
          <a:xfrm rot="-7691367">
            <a:off x="16426887" y="-1164043"/>
            <a:ext cx="2565135" cy="4718475"/>
          </a:xfrm>
          <a:custGeom>
            <a:rect b="b" l="l" r="r" t="t"/>
            <a:pathLst>
              <a:path extrusionOk="0" h="4724310" w="2568307">
                <a:moveTo>
                  <a:pt x="0" y="0"/>
                </a:moveTo>
                <a:lnTo>
                  <a:pt x="2568307" y="0"/>
                </a:lnTo>
                <a:lnTo>
                  <a:pt x="2568307" y="4724310"/>
                </a:lnTo>
                <a:lnTo>
                  <a:pt x="0" y="4724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p6"/>
          <p:cNvSpPr/>
          <p:nvPr/>
        </p:nvSpPr>
        <p:spPr>
          <a:xfrm rot="-5787046">
            <a:off x="15515984" y="-1866316"/>
            <a:ext cx="2505420" cy="4608633"/>
          </a:xfrm>
          <a:custGeom>
            <a:rect b="b" l="l" r="r" t="t"/>
            <a:pathLst>
              <a:path extrusionOk="0" h="4602467" w="2502068">
                <a:moveTo>
                  <a:pt x="0" y="0"/>
                </a:moveTo>
                <a:lnTo>
                  <a:pt x="2502068" y="0"/>
                </a:lnTo>
                <a:lnTo>
                  <a:pt x="2502068" y="4602467"/>
                </a:lnTo>
                <a:lnTo>
                  <a:pt x="0" y="4602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6"/>
          <p:cNvSpPr/>
          <p:nvPr/>
        </p:nvSpPr>
        <p:spPr>
          <a:xfrm flipH="1" rot="7581239">
            <a:off x="-746175" y="-1115027"/>
            <a:ext cx="2567127" cy="4722139"/>
          </a:xfrm>
          <a:custGeom>
            <a:rect b="b" l="l" r="r" t="t"/>
            <a:pathLst>
              <a:path extrusionOk="0" h="4724310" w="2568307">
                <a:moveTo>
                  <a:pt x="0" y="4724310"/>
                </a:moveTo>
                <a:lnTo>
                  <a:pt x="2568307" y="4724310"/>
                </a:lnTo>
                <a:lnTo>
                  <a:pt x="2568307" y="0"/>
                </a:lnTo>
                <a:lnTo>
                  <a:pt x="0" y="0"/>
                </a:lnTo>
                <a:lnTo>
                  <a:pt x="0" y="472431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6"/>
          <p:cNvSpPr/>
          <p:nvPr/>
        </p:nvSpPr>
        <p:spPr>
          <a:xfrm flipH="1" rot="6585018">
            <a:off x="332336" y="-2107505"/>
            <a:ext cx="2498946" cy="4596725"/>
          </a:xfrm>
          <a:custGeom>
            <a:rect b="b" l="l" r="r" t="t"/>
            <a:pathLst>
              <a:path extrusionOk="0" h="4602467" w="2502068">
                <a:moveTo>
                  <a:pt x="0" y="4602467"/>
                </a:moveTo>
                <a:lnTo>
                  <a:pt x="2502068" y="4602467"/>
                </a:lnTo>
                <a:lnTo>
                  <a:pt x="2502068" y="0"/>
                </a:lnTo>
                <a:lnTo>
                  <a:pt x="0" y="0"/>
                </a:lnTo>
                <a:lnTo>
                  <a:pt x="0" y="460246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"/>
          <p:cNvSpPr txBox="1"/>
          <p:nvPr>
            <p:ph type="title"/>
          </p:nvPr>
        </p:nvSpPr>
        <p:spPr>
          <a:xfrm>
            <a:off x="4834225" y="14206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p7"/>
          <p:cNvSpPr/>
          <p:nvPr/>
        </p:nvSpPr>
        <p:spPr>
          <a:xfrm rot="-7691367">
            <a:off x="16426887" y="-1164043"/>
            <a:ext cx="2565135" cy="4718475"/>
          </a:xfrm>
          <a:custGeom>
            <a:rect b="b" l="l" r="r" t="t"/>
            <a:pathLst>
              <a:path extrusionOk="0" h="4724310" w="2568307">
                <a:moveTo>
                  <a:pt x="0" y="0"/>
                </a:moveTo>
                <a:lnTo>
                  <a:pt x="2568307" y="0"/>
                </a:lnTo>
                <a:lnTo>
                  <a:pt x="2568307" y="4724310"/>
                </a:lnTo>
                <a:lnTo>
                  <a:pt x="0" y="4724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7"/>
          <p:cNvSpPr/>
          <p:nvPr/>
        </p:nvSpPr>
        <p:spPr>
          <a:xfrm rot="-5787046">
            <a:off x="15515984" y="-1866316"/>
            <a:ext cx="2505420" cy="4608633"/>
          </a:xfrm>
          <a:custGeom>
            <a:rect b="b" l="l" r="r" t="t"/>
            <a:pathLst>
              <a:path extrusionOk="0" h="4602467" w="2502068">
                <a:moveTo>
                  <a:pt x="0" y="0"/>
                </a:moveTo>
                <a:lnTo>
                  <a:pt x="2502068" y="0"/>
                </a:lnTo>
                <a:lnTo>
                  <a:pt x="2502068" y="4602467"/>
                </a:lnTo>
                <a:lnTo>
                  <a:pt x="0" y="4602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7" name="Google Shape;267;p7"/>
          <p:cNvGrpSpPr/>
          <p:nvPr/>
        </p:nvGrpSpPr>
        <p:grpSpPr>
          <a:xfrm>
            <a:off x="427742" y="9120104"/>
            <a:ext cx="17432545" cy="484266"/>
            <a:chOff x="0" y="0"/>
            <a:chExt cx="23243393" cy="645688"/>
          </a:xfrm>
        </p:grpSpPr>
        <p:grpSp>
          <p:nvGrpSpPr>
            <p:cNvPr id="268" name="Google Shape;268;p7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269" name="Google Shape;269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70" name="Google Shape;270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7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272" name="Google Shape;272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73" name="Google Shape;273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7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275" name="Google Shape;275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76" name="Google Shape;276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7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278" name="Google Shape;278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79" name="Google Shape;279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7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281" name="Google Shape;281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82" name="Google Shape;282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7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284" name="Google Shape;284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85" name="Google Shape;285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7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287" name="Google Shape;287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88" name="Google Shape;288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" name="Google Shape;289;p7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290" name="Google Shape;290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91" name="Google Shape;291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" name="Google Shape;292;p7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293" name="Google Shape;293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94" name="Google Shape;294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7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296" name="Google Shape;296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97" name="Google Shape;297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" name="Google Shape;298;p7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299" name="Google Shape;299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00" name="Google Shape;300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" name="Google Shape;301;p7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302" name="Google Shape;302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03" name="Google Shape;303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" name="Google Shape;304;p7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305" name="Google Shape;305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06" name="Google Shape;306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" name="Google Shape;307;p7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308" name="Google Shape;308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09" name="Google Shape;309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7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311" name="Google Shape;311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12" name="Google Shape;312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7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314" name="Google Shape;314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15" name="Google Shape;315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7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317" name="Google Shape;317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18" name="Google Shape;318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7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320" name="Google Shape;320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21" name="Google Shape;321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7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323" name="Google Shape;323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24" name="Google Shape;324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7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326" name="Google Shape;326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27" name="Google Shape;327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7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329" name="Google Shape;329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30" name="Google Shape;330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7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332" name="Google Shape;332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33" name="Google Shape;333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7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335" name="Google Shape;335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36" name="Google Shape;336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" name="Google Shape;337;p7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338" name="Google Shape;338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39" name="Google Shape;339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7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341" name="Google Shape;341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42" name="Google Shape;342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7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344" name="Google Shape;344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45" name="Google Shape;345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7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347" name="Google Shape;347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48" name="Google Shape;348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7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350" name="Google Shape;350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51" name="Google Shape;351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7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353" name="Google Shape;353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54" name="Google Shape;354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355;p7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356" name="Google Shape;356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57" name="Google Shape;357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7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60" name="Google Shape;360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63" name="Google Shape;363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" name="Google Shape;364;p7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365" name="Google Shape;365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66" name="Google Shape;366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" name="Google Shape;367;p7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368" name="Google Shape;368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69" name="Google Shape;369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7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371" name="Google Shape;371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72" name="Google Shape;372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7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374" name="Google Shape;374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75" name="Google Shape;375;p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6" name="Google Shape;376;p7"/>
          <p:cNvSpPr/>
          <p:nvPr/>
        </p:nvSpPr>
        <p:spPr>
          <a:xfrm flipH="1" rot="7581239">
            <a:off x="-746175" y="-1115027"/>
            <a:ext cx="2567127" cy="4722139"/>
          </a:xfrm>
          <a:custGeom>
            <a:rect b="b" l="l" r="r" t="t"/>
            <a:pathLst>
              <a:path extrusionOk="0" h="4724310" w="2568307">
                <a:moveTo>
                  <a:pt x="0" y="4724310"/>
                </a:moveTo>
                <a:lnTo>
                  <a:pt x="2568307" y="4724310"/>
                </a:lnTo>
                <a:lnTo>
                  <a:pt x="2568307" y="0"/>
                </a:lnTo>
                <a:lnTo>
                  <a:pt x="0" y="0"/>
                </a:lnTo>
                <a:lnTo>
                  <a:pt x="0" y="472431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p7"/>
          <p:cNvSpPr/>
          <p:nvPr/>
        </p:nvSpPr>
        <p:spPr>
          <a:xfrm flipH="1" rot="6585018">
            <a:off x="332336" y="-2107505"/>
            <a:ext cx="2498946" cy="4596725"/>
          </a:xfrm>
          <a:custGeom>
            <a:rect b="b" l="l" r="r" t="t"/>
            <a:pathLst>
              <a:path extrusionOk="0" h="4602467" w="2502068">
                <a:moveTo>
                  <a:pt x="0" y="4602467"/>
                </a:moveTo>
                <a:lnTo>
                  <a:pt x="2502068" y="4602467"/>
                </a:lnTo>
                <a:lnTo>
                  <a:pt x="2502068" y="0"/>
                </a:lnTo>
                <a:lnTo>
                  <a:pt x="0" y="0"/>
                </a:lnTo>
                <a:lnTo>
                  <a:pt x="0" y="460246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8"/>
          <p:cNvSpPr txBox="1"/>
          <p:nvPr>
            <p:ph type="title"/>
          </p:nvPr>
        </p:nvSpPr>
        <p:spPr>
          <a:xfrm>
            <a:off x="935783" y="1668325"/>
            <a:ext cx="9351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8"/>
          <p:cNvSpPr/>
          <p:nvPr>
            <p:ph idx="2" type="pic"/>
          </p:nvPr>
        </p:nvSpPr>
        <p:spPr>
          <a:xfrm>
            <a:off x="9252381" y="2375425"/>
            <a:ext cx="8014200" cy="6010800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8"/>
          <p:cNvSpPr txBox="1"/>
          <p:nvPr>
            <p:ph idx="1" type="body"/>
          </p:nvPr>
        </p:nvSpPr>
        <p:spPr>
          <a:xfrm>
            <a:off x="935763" y="321846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82" name="Google Shape;38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3" name="Google Shape;383;p8"/>
          <p:cNvSpPr/>
          <p:nvPr/>
        </p:nvSpPr>
        <p:spPr>
          <a:xfrm rot="2827716">
            <a:off x="-888651" y="6896749"/>
            <a:ext cx="2566966" cy="4721844"/>
          </a:xfrm>
          <a:custGeom>
            <a:rect b="b" l="l" r="r" t="t"/>
            <a:pathLst>
              <a:path extrusionOk="0" h="4724310" w="2568307">
                <a:moveTo>
                  <a:pt x="0" y="0"/>
                </a:moveTo>
                <a:lnTo>
                  <a:pt x="2568307" y="0"/>
                </a:lnTo>
                <a:lnTo>
                  <a:pt x="2568307" y="4724310"/>
                </a:lnTo>
                <a:lnTo>
                  <a:pt x="0" y="4724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p8"/>
          <p:cNvSpPr/>
          <p:nvPr/>
        </p:nvSpPr>
        <p:spPr>
          <a:xfrm rot="4743300">
            <a:off x="136607" y="7626213"/>
            <a:ext cx="2503827" cy="4605702"/>
          </a:xfrm>
          <a:custGeom>
            <a:rect b="b" l="l" r="r" t="t"/>
            <a:pathLst>
              <a:path extrusionOk="0" h="4602467" w="2502068">
                <a:moveTo>
                  <a:pt x="0" y="0"/>
                </a:moveTo>
                <a:lnTo>
                  <a:pt x="2502068" y="0"/>
                </a:lnTo>
                <a:lnTo>
                  <a:pt x="2502068" y="4602466"/>
                </a:lnTo>
                <a:lnTo>
                  <a:pt x="0" y="4602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1187925" y="12692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1959925" y="28023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1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5.png"/><Relationship Id="rId13" Type="http://schemas.openxmlformats.org/officeDocument/2006/relationships/image" Target="../media/image22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Relationship Id="rId9" Type="http://schemas.openxmlformats.org/officeDocument/2006/relationships/image" Target="../media/image6.png"/><Relationship Id="rId15" Type="http://schemas.openxmlformats.org/officeDocument/2006/relationships/image" Target="../media/image19.png"/><Relationship Id="rId14" Type="http://schemas.openxmlformats.org/officeDocument/2006/relationships/image" Target="../media/image40.jpg"/><Relationship Id="rId17" Type="http://schemas.openxmlformats.org/officeDocument/2006/relationships/image" Target="../media/image20.jpg"/><Relationship Id="rId16" Type="http://schemas.openxmlformats.org/officeDocument/2006/relationships/image" Target="../media/image25.jp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4.png"/><Relationship Id="rId5" Type="http://schemas.openxmlformats.org/officeDocument/2006/relationships/image" Target="../media/image49.png"/><Relationship Id="rId6" Type="http://schemas.openxmlformats.org/officeDocument/2006/relationships/image" Target="../media/image15.png"/><Relationship Id="rId7" Type="http://schemas.openxmlformats.org/officeDocument/2006/relationships/image" Target="../media/image50.png"/><Relationship Id="rId8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Relationship Id="rId5" Type="http://schemas.openxmlformats.org/officeDocument/2006/relationships/hyperlink" Target="https://youtu.be/nHZV2Gs2hvg?si=tiYUh0inXx6C_nlL" TargetMode="External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Relationship Id="rId9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Relationship Id="rId5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1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4.png"/><Relationship Id="rId7" Type="http://schemas.openxmlformats.org/officeDocument/2006/relationships/image" Target="../media/image26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1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28.png"/><Relationship Id="rId7" Type="http://schemas.openxmlformats.org/officeDocument/2006/relationships/image" Target="../media/image13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13.png"/><Relationship Id="rId13" Type="http://schemas.openxmlformats.org/officeDocument/2006/relationships/image" Target="../media/image31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Relationship Id="rId9" Type="http://schemas.openxmlformats.org/officeDocument/2006/relationships/image" Target="../media/image7.png"/><Relationship Id="rId14" Type="http://schemas.openxmlformats.org/officeDocument/2006/relationships/image" Target="../media/image38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Relationship Id="rId9" Type="http://schemas.openxmlformats.org/officeDocument/2006/relationships/image" Target="../media/image10.png"/><Relationship Id="rId5" Type="http://schemas.openxmlformats.org/officeDocument/2006/relationships/image" Target="../media/image32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grpSp>
        <p:nvGrpSpPr>
          <p:cNvPr id="390" name="Google Shape;390;p9"/>
          <p:cNvGrpSpPr/>
          <p:nvPr/>
        </p:nvGrpSpPr>
        <p:grpSpPr>
          <a:xfrm>
            <a:off x="427742" y="803549"/>
            <a:ext cx="17432515" cy="484237"/>
            <a:chOff x="0" y="0"/>
            <a:chExt cx="23243354" cy="645649"/>
          </a:xfrm>
        </p:grpSpPr>
        <p:grpSp>
          <p:nvGrpSpPr>
            <p:cNvPr id="391" name="Google Shape;391;p9"/>
            <p:cNvGrpSpPr/>
            <p:nvPr/>
          </p:nvGrpSpPr>
          <p:grpSpPr>
            <a:xfrm>
              <a:off x="0" y="0"/>
              <a:ext cx="645649" cy="645649"/>
              <a:chOff x="0" y="0"/>
              <a:chExt cx="812800" cy="812800"/>
            </a:xfrm>
          </p:grpSpPr>
          <p:sp>
            <p:nvSpPr>
              <p:cNvPr id="392" name="Google Shape;39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93" name="Google Shape;393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" name="Google Shape;394;p9"/>
            <p:cNvGrpSpPr/>
            <p:nvPr/>
          </p:nvGrpSpPr>
          <p:grpSpPr>
            <a:xfrm>
              <a:off x="645649" y="0"/>
              <a:ext cx="645649" cy="645649"/>
              <a:chOff x="0" y="0"/>
              <a:chExt cx="812800" cy="812800"/>
            </a:xfrm>
          </p:grpSpPr>
          <p:sp>
            <p:nvSpPr>
              <p:cNvPr id="395" name="Google Shape;395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96" name="Google Shape;396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" name="Google Shape;397;p9"/>
            <p:cNvGrpSpPr/>
            <p:nvPr/>
          </p:nvGrpSpPr>
          <p:grpSpPr>
            <a:xfrm>
              <a:off x="1291297" y="0"/>
              <a:ext cx="645649" cy="645649"/>
              <a:chOff x="0" y="0"/>
              <a:chExt cx="812800" cy="812800"/>
            </a:xfrm>
          </p:grpSpPr>
          <p:sp>
            <p:nvSpPr>
              <p:cNvPr id="398" name="Google Shape;398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99" name="Google Shape;399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" name="Google Shape;400;p9"/>
            <p:cNvGrpSpPr/>
            <p:nvPr/>
          </p:nvGrpSpPr>
          <p:grpSpPr>
            <a:xfrm>
              <a:off x="1936946" y="0"/>
              <a:ext cx="645649" cy="645649"/>
              <a:chOff x="0" y="0"/>
              <a:chExt cx="812800" cy="812800"/>
            </a:xfrm>
          </p:grpSpPr>
          <p:sp>
            <p:nvSpPr>
              <p:cNvPr id="401" name="Google Shape;401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02" name="Google Shape;402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9"/>
            <p:cNvGrpSpPr/>
            <p:nvPr/>
          </p:nvGrpSpPr>
          <p:grpSpPr>
            <a:xfrm>
              <a:off x="2582595" y="0"/>
              <a:ext cx="645649" cy="645649"/>
              <a:chOff x="0" y="0"/>
              <a:chExt cx="812800" cy="812800"/>
            </a:xfrm>
          </p:grpSpPr>
          <p:sp>
            <p:nvSpPr>
              <p:cNvPr id="404" name="Google Shape;404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05" name="Google Shape;405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" name="Google Shape;406;p9"/>
            <p:cNvGrpSpPr/>
            <p:nvPr/>
          </p:nvGrpSpPr>
          <p:grpSpPr>
            <a:xfrm>
              <a:off x="3228244" y="0"/>
              <a:ext cx="645649" cy="645649"/>
              <a:chOff x="0" y="0"/>
              <a:chExt cx="812800" cy="812800"/>
            </a:xfrm>
          </p:grpSpPr>
          <p:sp>
            <p:nvSpPr>
              <p:cNvPr id="407" name="Google Shape;407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08" name="Google Shape;408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" name="Google Shape;409;p9"/>
            <p:cNvGrpSpPr/>
            <p:nvPr/>
          </p:nvGrpSpPr>
          <p:grpSpPr>
            <a:xfrm>
              <a:off x="3873892" y="0"/>
              <a:ext cx="645649" cy="645649"/>
              <a:chOff x="0" y="0"/>
              <a:chExt cx="812800" cy="812800"/>
            </a:xfrm>
          </p:grpSpPr>
          <p:sp>
            <p:nvSpPr>
              <p:cNvPr id="410" name="Google Shape;410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11" name="Google Shape;411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" name="Google Shape;412;p9"/>
            <p:cNvGrpSpPr/>
            <p:nvPr/>
          </p:nvGrpSpPr>
          <p:grpSpPr>
            <a:xfrm>
              <a:off x="4519541" y="0"/>
              <a:ext cx="645649" cy="645649"/>
              <a:chOff x="0" y="0"/>
              <a:chExt cx="812800" cy="812800"/>
            </a:xfrm>
          </p:grpSpPr>
          <p:sp>
            <p:nvSpPr>
              <p:cNvPr id="413" name="Google Shape;413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14" name="Google Shape;414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" name="Google Shape;415;p9"/>
            <p:cNvGrpSpPr/>
            <p:nvPr/>
          </p:nvGrpSpPr>
          <p:grpSpPr>
            <a:xfrm>
              <a:off x="5165190" y="0"/>
              <a:ext cx="645649" cy="645649"/>
              <a:chOff x="0" y="0"/>
              <a:chExt cx="812800" cy="812800"/>
            </a:xfrm>
          </p:grpSpPr>
          <p:sp>
            <p:nvSpPr>
              <p:cNvPr id="416" name="Google Shape;416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17" name="Google Shape;417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" name="Google Shape;418;p9"/>
            <p:cNvGrpSpPr/>
            <p:nvPr/>
          </p:nvGrpSpPr>
          <p:grpSpPr>
            <a:xfrm>
              <a:off x="5810838" y="0"/>
              <a:ext cx="645649" cy="645649"/>
              <a:chOff x="0" y="0"/>
              <a:chExt cx="812800" cy="812800"/>
            </a:xfrm>
          </p:grpSpPr>
          <p:sp>
            <p:nvSpPr>
              <p:cNvPr id="419" name="Google Shape;419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20" name="Google Shape;420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" name="Google Shape;421;p9"/>
            <p:cNvGrpSpPr/>
            <p:nvPr/>
          </p:nvGrpSpPr>
          <p:grpSpPr>
            <a:xfrm>
              <a:off x="6456487" y="0"/>
              <a:ext cx="645649" cy="645649"/>
              <a:chOff x="0" y="0"/>
              <a:chExt cx="812800" cy="812800"/>
            </a:xfrm>
          </p:grpSpPr>
          <p:sp>
            <p:nvSpPr>
              <p:cNvPr id="422" name="Google Shape;42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23" name="Google Shape;423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" name="Google Shape;424;p9"/>
            <p:cNvGrpSpPr/>
            <p:nvPr/>
          </p:nvGrpSpPr>
          <p:grpSpPr>
            <a:xfrm>
              <a:off x="7102136" y="0"/>
              <a:ext cx="645649" cy="645649"/>
              <a:chOff x="0" y="0"/>
              <a:chExt cx="812800" cy="812800"/>
            </a:xfrm>
          </p:grpSpPr>
          <p:sp>
            <p:nvSpPr>
              <p:cNvPr id="425" name="Google Shape;425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26" name="Google Shape;426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" name="Google Shape;427;p9"/>
            <p:cNvGrpSpPr/>
            <p:nvPr/>
          </p:nvGrpSpPr>
          <p:grpSpPr>
            <a:xfrm>
              <a:off x="7747785" y="0"/>
              <a:ext cx="645649" cy="645649"/>
              <a:chOff x="0" y="0"/>
              <a:chExt cx="812800" cy="812800"/>
            </a:xfrm>
          </p:grpSpPr>
          <p:sp>
            <p:nvSpPr>
              <p:cNvPr id="428" name="Google Shape;428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29" name="Google Shape;429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" name="Google Shape;430;p9"/>
            <p:cNvGrpSpPr/>
            <p:nvPr/>
          </p:nvGrpSpPr>
          <p:grpSpPr>
            <a:xfrm>
              <a:off x="8393433" y="0"/>
              <a:ext cx="645649" cy="645649"/>
              <a:chOff x="0" y="0"/>
              <a:chExt cx="812800" cy="812800"/>
            </a:xfrm>
          </p:grpSpPr>
          <p:sp>
            <p:nvSpPr>
              <p:cNvPr id="431" name="Google Shape;431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32" name="Google Shape;432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" name="Google Shape;433;p9"/>
            <p:cNvGrpSpPr/>
            <p:nvPr/>
          </p:nvGrpSpPr>
          <p:grpSpPr>
            <a:xfrm>
              <a:off x="9039082" y="0"/>
              <a:ext cx="645649" cy="645649"/>
              <a:chOff x="0" y="0"/>
              <a:chExt cx="812800" cy="812800"/>
            </a:xfrm>
          </p:grpSpPr>
          <p:sp>
            <p:nvSpPr>
              <p:cNvPr id="434" name="Google Shape;434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35" name="Google Shape;435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9"/>
            <p:cNvGrpSpPr/>
            <p:nvPr/>
          </p:nvGrpSpPr>
          <p:grpSpPr>
            <a:xfrm>
              <a:off x="9684731" y="0"/>
              <a:ext cx="645649" cy="645649"/>
              <a:chOff x="0" y="0"/>
              <a:chExt cx="812800" cy="812800"/>
            </a:xfrm>
          </p:grpSpPr>
          <p:sp>
            <p:nvSpPr>
              <p:cNvPr id="437" name="Google Shape;437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38" name="Google Shape;438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9"/>
            <p:cNvGrpSpPr/>
            <p:nvPr/>
          </p:nvGrpSpPr>
          <p:grpSpPr>
            <a:xfrm>
              <a:off x="10330380" y="0"/>
              <a:ext cx="645649" cy="645649"/>
              <a:chOff x="0" y="0"/>
              <a:chExt cx="812800" cy="812800"/>
            </a:xfrm>
          </p:grpSpPr>
          <p:sp>
            <p:nvSpPr>
              <p:cNvPr id="440" name="Google Shape;440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41" name="Google Shape;441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" name="Google Shape;442;p9"/>
            <p:cNvGrpSpPr/>
            <p:nvPr/>
          </p:nvGrpSpPr>
          <p:grpSpPr>
            <a:xfrm>
              <a:off x="10976028" y="0"/>
              <a:ext cx="645649" cy="645649"/>
              <a:chOff x="0" y="0"/>
              <a:chExt cx="812800" cy="812800"/>
            </a:xfrm>
          </p:grpSpPr>
          <p:sp>
            <p:nvSpPr>
              <p:cNvPr id="443" name="Google Shape;443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44" name="Google Shape;444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" name="Google Shape;445;p9"/>
            <p:cNvGrpSpPr/>
            <p:nvPr/>
          </p:nvGrpSpPr>
          <p:grpSpPr>
            <a:xfrm>
              <a:off x="11621677" y="0"/>
              <a:ext cx="645649" cy="645649"/>
              <a:chOff x="0" y="0"/>
              <a:chExt cx="812800" cy="812800"/>
            </a:xfrm>
          </p:grpSpPr>
          <p:sp>
            <p:nvSpPr>
              <p:cNvPr id="446" name="Google Shape;446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47" name="Google Shape;447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" name="Google Shape;448;p9"/>
            <p:cNvGrpSpPr/>
            <p:nvPr/>
          </p:nvGrpSpPr>
          <p:grpSpPr>
            <a:xfrm>
              <a:off x="12267326" y="0"/>
              <a:ext cx="645649" cy="645649"/>
              <a:chOff x="0" y="0"/>
              <a:chExt cx="812800" cy="812800"/>
            </a:xfrm>
          </p:grpSpPr>
          <p:sp>
            <p:nvSpPr>
              <p:cNvPr id="449" name="Google Shape;449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50" name="Google Shape;450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" name="Google Shape;451;p9"/>
            <p:cNvGrpSpPr/>
            <p:nvPr/>
          </p:nvGrpSpPr>
          <p:grpSpPr>
            <a:xfrm>
              <a:off x="12912974" y="0"/>
              <a:ext cx="645649" cy="645649"/>
              <a:chOff x="0" y="0"/>
              <a:chExt cx="812800" cy="812800"/>
            </a:xfrm>
          </p:grpSpPr>
          <p:sp>
            <p:nvSpPr>
              <p:cNvPr id="452" name="Google Shape;45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53" name="Google Shape;453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" name="Google Shape;454;p9"/>
            <p:cNvGrpSpPr/>
            <p:nvPr/>
          </p:nvGrpSpPr>
          <p:grpSpPr>
            <a:xfrm>
              <a:off x="13558623" y="0"/>
              <a:ext cx="645649" cy="645649"/>
              <a:chOff x="0" y="0"/>
              <a:chExt cx="812800" cy="812800"/>
            </a:xfrm>
          </p:grpSpPr>
          <p:sp>
            <p:nvSpPr>
              <p:cNvPr id="455" name="Google Shape;455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56" name="Google Shape;456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" name="Google Shape;457;p9"/>
            <p:cNvGrpSpPr/>
            <p:nvPr/>
          </p:nvGrpSpPr>
          <p:grpSpPr>
            <a:xfrm>
              <a:off x="14204272" y="0"/>
              <a:ext cx="645649" cy="645649"/>
              <a:chOff x="0" y="0"/>
              <a:chExt cx="812800" cy="812800"/>
            </a:xfrm>
          </p:grpSpPr>
          <p:sp>
            <p:nvSpPr>
              <p:cNvPr id="458" name="Google Shape;458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59" name="Google Shape;459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" name="Google Shape;460;p9"/>
            <p:cNvGrpSpPr/>
            <p:nvPr/>
          </p:nvGrpSpPr>
          <p:grpSpPr>
            <a:xfrm>
              <a:off x="14849921" y="0"/>
              <a:ext cx="645649" cy="645649"/>
              <a:chOff x="0" y="0"/>
              <a:chExt cx="812800" cy="812800"/>
            </a:xfrm>
          </p:grpSpPr>
          <p:sp>
            <p:nvSpPr>
              <p:cNvPr id="461" name="Google Shape;461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62" name="Google Shape;462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" name="Google Shape;463;p9"/>
            <p:cNvGrpSpPr/>
            <p:nvPr/>
          </p:nvGrpSpPr>
          <p:grpSpPr>
            <a:xfrm>
              <a:off x="15495569" y="0"/>
              <a:ext cx="645649" cy="645649"/>
              <a:chOff x="0" y="0"/>
              <a:chExt cx="812800" cy="812800"/>
            </a:xfrm>
          </p:grpSpPr>
          <p:sp>
            <p:nvSpPr>
              <p:cNvPr id="464" name="Google Shape;464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65" name="Google Shape;465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" name="Google Shape;466;p9"/>
            <p:cNvGrpSpPr/>
            <p:nvPr/>
          </p:nvGrpSpPr>
          <p:grpSpPr>
            <a:xfrm>
              <a:off x="16141218" y="0"/>
              <a:ext cx="645649" cy="645649"/>
              <a:chOff x="0" y="0"/>
              <a:chExt cx="812800" cy="812800"/>
            </a:xfrm>
          </p:grpSpPr>
          <p:sp>
            <p:nvSpPr>
              <p:cNvPr id="467" name="Google Shape;467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68" name="Google Shape;468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9"/>
            <p:cNvGrpSpPr/>
            <p:nvPr/>
          </p:nvGrpSpPr>
          <p:grpSpPr>
            <a:xfrm>
              <a:off x="16786867" y="0"/>
              <a:ext cx="645649" cy="645649"/>
              <a:chOff x="0" y="0"/>
              <a:chExt cx="812800" cy="812800"/>
            </a:xfrm>
          </p:grpSpPr>
          <p:sp>
            <p:nvSpPr>
              <p:cNvPr id="470" name="Google Shape;470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71" name="Google Shape;471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" name="Google Shape;472;p9"/>
            <p:cNvGrpSpPr/>
            <p:nvPr/>
          </p:nvGrpSpPr>
          <p:grpSpPr>
            <a:xfrm>
              <a:off x="17432515" y="0"/>
              <a:ext cx="645649" cy="645649"/>
              <a:chOff x="0" y="0"/>
              <a:chExt cx="812800" cy="812800"/>
            </a:xfrm>
          </p:grpSpPr>
          <p:sp>
            <p:nvSpPr>
              <p:cNvPr id="473" name="Google Shape;473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74" name="Google Shape;474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9"/>
            <p:cNvGrpSpPr/>
            <p:nvPr/>
          </p:nvGrpSpPr>
          <p:grpSpPr>
            <a:xfrm>
              <a:off x="18078164" y="0"/>
              <a:ext cx="645649" cy="645649"/>
              <a:chOff x="0" y="0"/>
              <a:chExt cx="812800" cy="812800"/>
            </a:xfrm>
          </p:grpSpPr>
          <p:sp>
            <p:nvSpPr>
              <p:cNvPr id="476" name="Google Shape;476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77" name="Google Shape;477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9"/>
            <p:cNvGrpSpPr/>
            <p:nvPr/>
          </p:nvGrpSpPr>
          <p:grpSpPr>
            <a:xfrm>
              <a:off x="18723813" y="0"/>
              <a:ext cx="645649" cy="645649"/>
              <a:chOff x="0" y="0"/>
              <a:chExt cx="812800" cy="812800"/>
            </a:xfrm>
          </p:grpSpPr>
          <p:sp>
            <p:nvSpPr>
              <p:cNvPr id="479" name="Google Shape;479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80" name="Google Shape;480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" name="Google Shape;481;p9"/>
            <p:cNvGrpSpPr/>
            <p:nvPr/>
          </p:nvGrpSpPr>
          <p:grpSpPr>
            <a:xfrm>
              <a:off x="19369462" y="0"/>
              <a:ext cx="645649" cy="645649"/>
              <a:chOff x="0" y="0"/>
              <a:chExt cx="812800" cy="812800"/>
            </a:xfrm>
          </p:grpSpPr>
          <p:sp>
            <p:nvSpPr>
              <p:cNvPr id="482" name="Google Shape;48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83" name="Google Shape;483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" name="Google Shape;484;p9"/>
            <p:cNvGrpSpPr/>
            <p:nvPr/>
          </p:nvGrpSpPr>
          <p:grpSpPr>
            <a:xfrm>
              <a:off x="20015110" y="0"/>
              <a:ext cx="645649" cy="645649"/>
              <a:chOff x="0" y="0"/>
              <a:chExt cx="812800" cy="812800"/>
            </a:xfrm>
          </p:grpSpPr>
          <p:sp>
            <p:nvSpPr>
              <p:cNvPr id="485" name="Google Shape;485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86" name="Google Shape;486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" name="Google Shape;487;p9"/>
            <p:cNvGrpSpPr/>
            <p:nvPr/>
          </p:nvGrpSpPr>
          <p:grpSpPr>
            <a:xfrm>
              <a:off x="20660759" y="0"/>
              <a:ext cx="645649" cy="645649"/>
              <a:chOff x="0" y="0"/>
              <a:chExt cx="812800" cy="812800"/>
            </a:xfrm>
          </p:grpSpPr>
          <p:sp>
            <p:nvSpPr>
              <p:cNvPr id="488" name="Google Shape;488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89" name="Google Shape;489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" name="Google Shape;490;p9"/>
            <p:cNvGrpSpPr/>
            <p:nvPr/>
          </p:nvGrpSpPr>
          <p:grpSpPr>
            <a:xfrm>
              <a:off x="21306408" y="0"/>
              <a:ext cx="645649" cy="645649"/>
              <a:chOff x="0" y="0"/>
              <a:chExt cx="812800" cy="812800"/>
            </a:xfrm>
          </p:grpSpPr>
          <p:sp>
            <p:nvSpPr>
              <p:cNvPr id="491" name="Google Shape;491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92" name="Google Shape;492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3" name="Google Shape;493;p9"/>
            <p:cNvGrpSpPr/>
            <p:nvPr/>
          </p:nvGrpSpPr>
          <p:grpSpPr>
            <a:xfrm>
              <a:off x="21952056" y="0"/>
              <a:ext cx="645649" cy="645649"/>
              <a:chOff x="0" y="0"/>
              <a:chExt cx="812800" cy="812800"/>
            </a:xfrm>
          </p:grpSpPr>
          <p:sp>
            <p:nvSpPr>
              <p:cNvPr id="494" name="Google Shape;494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95" name="Google Shape;495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6" name="Google Shape;496;p9"/>
            <p:cNvGrpSpPr/>
            <p:nvPr/>
          </p:nvGrpSpPr>
          <p:grpSpPr>
            <a:xfrm>
              <a:off x="22597705" y="0"/>
              <a:ext cx="645649" cy="645649"/>
              <a:chOff x="0" y="0"/>
              <a:chExt cx="812800" cy="812800"/>
            </a:xfrm>
          </p:grpSpPr>
          <p:sp>
            <p:nvSpPr>
              <p:cNvPr id="497" name="Google Shape;497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98" name="Google Shape;498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9" name="Google Shape;499;p9"/>
          <p:cNvGrpSpPr/>
          <p:nvPr/>
        </p:nvGrpSpPr>
        <p:grpSpPr>
          <a:xfrm>
            <a:off x="427742" y="9120104"/>
            <a:ext cx="17432515" cy="484237"/>
            <a:chOff x="0" y="0"/>
            <a:chExt cx="23243354" cy="645649"/>
          </a:xfrm>
        </p:grpSpPr>
        <p:grpSp>
          <p:nvGrpSpPr>
            <p:cNvPr id="500" name="Google Shape;500;p9"/>
            <p:cNvGrpSpPr/>
            <p:nvPr/>
          </p:nvGrpSpPr>
          <p:grpSpPr>
            <a:xfrm>
              <a:off x="0" y="0"/>
              <a:ext cx="645649" cy="645649"/>
              <a:chOff x="0" y="0"/>
              <a:chExt cx="812800" cy="812800"/>
            </a:xfrm>
          </p:grpSpPr>
          <p:sp>
            <p:nvSpPr>
              <p:cNvPr id="501" name="Google Shape;501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502" name="Google Shape;502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9"/>
            <p:cNvGrpSpPr/>
            <p:nvPr/>
          </p:nvGrpSpPr>
          <p:grpSpPr>
            <a:xfrm>
              <a:off x="645649" y="0"/>
              <a:ext cx="645649" cy="645649"/>
              <a:chOff x="0" y="0"/>
              <a:chExt cx="812800" cy="812800"/>
            </a:xfrm>
          </p:grpSpPr>
          <p:sp>
            <p:nvSpPr>
              <p:cNvPr id="504" name="Google Shape;504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505" name="Google Shape;505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9"/>
            <p:cNvGrpSpPr/>
            <p:nvPr/>
          </p:nvGrpSpPr>
          <p:grpSpPr>
            <a:xfrm>
              <a:off x="1291297" y="0"/>
              <a:ext cx="645649" cy="645649"/>
              <a:chOff x="0" y="0"/>
              <a:chExt cx="812800" cy="812800"/>
            </a:xfrm>
          </p:grpSpPr>
          <p:sp>
            <p:nvSpPr>
              <p:cNvPr id="507" name="Google Shape;507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508" name="Google Shape;508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9"/>
            <p:cNvGrpSpPr/>
            <p:nvPr/>
          </p:nvGrpSpPr>
          <p:grpSpPr>
            <a:xfrm>
              <a:off x="1936946" y="0"/>
              <a:ext cx="645649" cy="645649"/>
              <a:chOff x="0" y="0"/>
              <a:chExt cx="812800" cy="812800"/>
            </a:xfrm>
          </p:grpSpPr>
          <p:sp>
            <p:nvSpPr>
              <p:cNvPr id="510" name="Google Shape;510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511" name="Google Shape;511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9"/>
            <p:cNvGrpSpPr/>
            <p:nvPr/>
          </p:nvGrpSpPr>
          <p:grpSpPr>
            <a:xfrm>
              <a:off x="2582595" y="0"/>
              <a:ext cx="645649" cy="645649"/>
              <a:chOff x="0" y="0"/>
              <a:chExt cx="812800" cy="812800"/>
            </a:xfrm>
          </p:grpSpPr>
          <p:sp>
            <p:nvSpPr>
              <p:cNvPr id="513" name="Google Shape;513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514" name="Google Shape;514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9"/>
            <p:cNvGrpSpPr/>
            <p:nvPr/>
          </p:nvGrpSpPr>
          <p:grpSpPr>
            <a:xfrm>
              <a:off x="3228244" y="0"/>
              <a:ext cx="645649" cy="645649"/>
              <a:chOff x="0" y="0"/>
              <a:chExt cx="812800" cy="812800"/>
            </a:xfrm>
          </p:grpSpPr>
          <p:sp>
            <p:nvSpPr>
              <p:cNvPr id="516" name="Google Shape;516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517" name="Google Shape;517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9"/>
            <p:cNvGrpSpPr/>
            <p:nvPr/>
          </p:nvGrpSpPr>
          <p:grpSpPr>
            <a:xfrm>
              <a:off x="3873892" y="0"/>
              <a:ext cx="645649" cy="645649"/>
              <a:chOff x="0" y="0"/>
              <a:chExt cx="812800" cy="812800"/>
            </a:xfrm>
          </p:grpSpPr>
          <p:sp>
            <p:nvSpPr>
              <p:cNvPr id="519" name="Google Shape;519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520" name="Google Shape;520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9"/>
            <p:cNvGrpSpPr/>
            <p:nvPr/>
          </p:nvGrpSpPr>
          <p:grpSpPr>
            <a:xfrm>
              <a:off x="4519541" y="0"/>
              <a:ext cx="645649" cy="645649"/>
              <a:chOff x="0" y="0"/>
              <a:chExt cx="812800" cy="812800"/>
            </a:xfrm>
          </p:grpSpPr>
          <p:sp>
            <p:nvSpPr>
              <p:cNvPr id="522" name="Google Shape;52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523" name="Google Shape;523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9"/>
            <p:cNvGrpSpPr/>
            <p:nvPr/>
          </p:nvGrpSpPr>
          <p:grpSpPr>
            <a:xfrm>
              <a:off x="5165190" y="0"/>
              <a:ext cx="645649" cy="645649"/>
              <a:chOff x="0" y="0"/>
              <a:chExt cx="812800" cy="812800"/>
            </a:xfrm>
          </p:grpSpPr>
          <p:sp>
            <p:nvSpPr>
              <p:cNvPr id="525" name="Google Shape;525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526" name="Google Shape;526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9"/>
            <p:cNvGrpSpPr/>
            <p:nvPr/>
          </p:nvGrpSpPr>
          <p:grpSpPr>
            <a:xfrm>
              <a:off x="5810838" y="0"/>
              <a:ext cx="645649" cy="645649"/>
              <a:chOff x="0" y="0"/>
              <a:chExt cx="812800" cy="812800"/>
            </a:xfrm>
          </p:grpSpPr>
          <p:sp>
            <p:nvSpPr>
              <p:cNvPr id="528" name="Google Shape;528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529" name="Google Shape;529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9"/>
            <p:cNvGrpSpPr/>
            <p:nvPr/>
          </p:nvGrpSpPr>
          <p:grpSpPr>
            <a:xfrm>
              <a:off x="6456487" y="0"/>
              <a:ext cx="645649" cy="645649"/>
              <a:chOff x="0" y="0"/>
              <a:chExt cx="812800" cy="812800"/>
            </a:xfrm>
          </p:grpSpPr>
          <p:sp>
            <p:nvSpPr>
              <p:cNvPr id="531" name="Google Shape;531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532" name="Google Shape;532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9"/>
            <p:cNvGrpSpPr/>
            <p:nvPr/>
          </p:nvGrpSpPr>
          <p:grpSpPr>
            <a:xfrm>
              <a:off x="7102136" y="0"/>
              <a:ext cx="645649" cy="645649"/>
              <a:chOff x="0" y="0"/>
              <a:chExt cx="812800" cy="812800"/>
            </a:xfrm>
          </p:grpSpPr>
          <p:sp>
            <p:nvSpPr>
              <p:cNvPr id="534" name="Google Shape;534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535" name="Google Shape;535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9"/>
            <p:cNvGrpSpPr/>
            <p:nvPr/>
          </p:nvGrpSpPr>
          <p:grpSpPr>
            <a:xfrm>
              <a:off x="7747785" y="0"/>
              <a:ext cx="645649" cy="645649"/>
              <a:chOff x="0" y="0"/>
              <a:chExt cx="812800" cy="812800"/>
            </a:xfrm>
          </p:grpSpPr>
          <p:sp>
            <p:nvSpPr>
              <p:cNvPr id="537" name="Google Shape;537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538" name="Google Shape;538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9"/>
            <p:cNvGrpSpPr/>
            <p:nvPr/>
          </p:nvGrpSpPr>
          <p:grpSpPr>
            <a:xfrm>
              <a:off x="8393433" y="0"/>
              <a:ext cx="645649" cy="645649"/>
              <a:chOff x="0" y="0"/>
              <a:chExt cx="812800" cy="812800"/>
            </a:xfrm>
          </p:grpSpPr>
          <p:sp>
            <p:nvSpPr>
              <p:cNvPr id="540" name="Google Shape;540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541" name="Google Shape;541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9"/>
            <p:cNvGrpSpPr/>
            <p:nvPr/>
          </p:nvGrpSpPr>
          <p:grpSpPr>
            <a:xfrm>
              <a:off x="9039082" y="0"/>
              <a:ext cx="645649" cy="645649"/>
              <a:chOff x="0" y="0"/>
              <a:chExt cx="812800" cy="812800"/>
            </a:xfrm>
          </p:grpSpPr>
          <p:sp>
            <p:nvSpPr>
              <p:cNvPr id="543" name="Google Shape;543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544" name="Google Shape;544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9"/>
            <p:cNvGrpSpPr/>
            <p:nvPr/>
          </p:nvGrpSpPr>
          <p:grpSpPr>
            <a:xfrm>
              <a:off x="9684731" y="0"/>
              <a:ext cx="645649" cy="645649"/>
              <a:chOff x="0" y="0"/>
              <a:chExt cx="812800" cy="812800"/>
            </a:xfrm>
          </p:grpSpPr>
          <p:sp>
            <p:nvSpPr>
              <p:cNvPr id="546" name="Google Shape;546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547" name="Google Shape;547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9"/>
            <p:cNvGrpSpPr/>
            <p:nvPr/>
          </p:nvGrpSpPr>
          <p:grpSpPr>
            <a:xfrm>
              <a:off x="10330380" y="0"/>
              <a:ext cx="645649" cy="645649"/>
              <a:chOff x="0" y="0"/>
              <a:chExt cx="812800" cy="812800"/>
            </a:xfrm>
          </p:grpSpPr>
          <p:sp>
            <p:nvSpPr>
              <p:cNvPr id="549" name="Google Shape;549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550" name="Google Shape;550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9"/>
            <p:cNvGrpSpPr/>
            <p:nvPr/>
          </p:nvGrpSpPr>
          <p:grpSpPr>
            <a:xfrm>
              <a:off x="10976028" y="0"/>
              <a:ext cx="645649" cy="645649"/>
              <a:chOff x="0" y="0"/>
              <a:chExt cx="812800" cy="812800"/>
            </a:xfrm>
          </p:grpSpPr>
          <p:sp>
            <p:nvSpPr>
              <p:cNvPr id="552" name="Google Shape;55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553" name="Google Shape;553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4" name="Google Shape;554;p9"/>
            <p:cNvGrpSpPr/>
            <p:nvPr/>
          </p:nvGrpSpPr>
          <p:grpSpPr>
            <a:xfrm>
              <a:off x="11621677" y="0"/>
              <a:ext cx="645649" cy="645649"/>
              <a:chOff x="0" y="0"/>
              <a:chExt cx="812800" cy="812800"/>
            </a:xfrm>
          </p:grpSpPr>
          <p:sp>
            <p:nvSpPr>
              <p:cNvPr id="555" name="Google Shape;555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556" name="Google Shape;556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7" name="Google Shape;557;p9"/>
            <p:cNvGrpSpPr/>
            <p:nvPr/>
          </p:nvGrpSpPr>
          <p:grpSpPr>
            <a:xfrm>
              <a:off x="12267326" y="0"/>
              <a:ext cx="645649" cy="645649"/>
              <a:chOff x="0" y="0"/>
              <a:chExt cx="812800" cy="812800"/>
            </a:xfrm>
          </p:grpSpPr>
          <p:sp>
            <p:nvSpPr>
              <p:cNvPr id="558" name="Google Shape;558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559" name="Google Shape;559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0" name="Google Shape;560;p9"/>
            <p:cNvGrpSpPr/>
            <p:nvPr/>
          </p:nvGrpSpPr>
          <p:grpSpPr>
            <a:xfrm>
              <a:off x="12912974" y="0"/>
              <a:ext cx="645649" cy="645649"/>
              <a:chOff x="0" y="0"/>
              <a:chExt cx="812800" cy="812800"/>
            </a:xfrm>
          </p:grpSpPr>
          <p:sp>
            <p:nvSpPr>
              <p:cNvPr id="561" name="Google Shape;561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562" name="Google Shape;562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3" name="Google Shape;563;p9"/>
            <p:cNvGrpSpPr/>
            <p:nvPr/>
          </p:nvGrpSpPr>
          <p:grpSpPr>
            <a:xfrm>
              <a:off x="13558623" y="0"/>
              <a:ext cx="645649" cy="645649"/>
              <a:chOff x="0" y="0"/>
              <a:chExt cx="812800" cy="812800"/>
            </a:xfrm>
          </p:grpSpPr>
          <p:sp>
            <p:nvSpPr>
              <p:cNvPr id="564" name="Google Shape;564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565" name="Google Shape;565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6" name="Google Shape;566;p9"/>
            <p:cNvGrpSpPr/>
            <p:nvPr/>
          </p:nvGrpSpPr>
          <p:grpSpPr>
            <a:xfrm>
              <a:off x="14204272" y="0"/>
              <a:ext cx="645649" cy="645649"/>
              <a:chOff x="0" y="0"/>
              <a:chExt cx="812800" cy="812800"/>
            </a:xfrm>
          </p:grpSpPr>
          <p:sp>
            <p:nvSpPr>
              <p:cNvPr id="567" name="Google Shape;567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568" name="Google Shape;568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9" name="Google Shape;569;p9"/>
            <p:cNvGrpSpPr/>
            <p:nvPr/>
          </p:nvGrpSpPr>
          <p:grpSpPr>
            <a:xfrm>
              <a:off x="14849921" y="0"/>
              <a:ext cx="645649" cy="645649"/>
              <a:chOff x="0" y="0"/>
              <a:chExt cx="812800" cy="812800"/>
            </a:xfrm>
          </p:grpSpPr>
          <p:sp>
            <p:nvSpPr>
              <p:cNvPr id="570" name="Google Shape;570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571" name="Google Shape;571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2" name="Google Shape;572;p9"/>
            <p:cNvGrpSpPr/>
            <p:nvPr/>
          </p:nvGrpSpPr>
          <p:grpSpPr>
            <a:xfrm>
              <a:off x="15495569" y="0"/>
              <a:ext cx="645649" cy="645649"/>
              <a:chOff x="0" y="0"/>
              <a:chExt cx="812800" cy="812800"/>
            </a:xfrm>
          </p:grpSpPr>
          <p:sp>
            <p:nvSpPr>
              <p:cNvPr id="573" name="Google Shape;573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574" name="Google Shape;574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5" name="Google Shape;575;p9"/>
            <p:cNvGrpSpPr/>
            <p:nvPr/>
          </p:nvGrpSpPr>
          <p:grpSpPr>
            <a:xfrm>
              <a:off x="16141218" y="0"/>
              <a:ext cx="645649" cy="645649"/>
              <a:chOff x="0" y="0"/>
              <a:chExt cx="812800" cy="812800"/>
            </a:xfrm>
          </p:grpSpPr>
          <p:sp>
            <p:nvSpPr>
              <p:cNvPr id="576" name="Google Shape;576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577" name="Google Shape;577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8" name="Google Shape;578;p9"/>
            <p:cNvGrpSpPr/>
            <p:nvPr/>
          </p:nvGrpSpPr>
          <p:grpSpPr>
            <a:xfrm>
              <a:off x="16786867" y="0"/>
              <a:ext cx="645649" cy="645649"/>
              <a:chOff x="0" y="0"/>
              <a:chExt cx="812800" cy="812800"/>
            </a:xfrm>
          </p:grpSpPr>
          <p:sp>
            <p:nvSpPr>
              <p:cNvPr id="579" name="Google Shape;579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580" name="Google Shape;580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1" name="Google Shape;581;p9"/>
            <p:cNvGrpSpPr/>
            <p:nvPr/>
          </p:nvGrpSpPr>
          <p:grpSpPr>
            <a:xfrm>
              <a:off x="17432515" y="0"/>
              <a:ext cx="645649" cy="645649"/>
              <a:chOff x="0" y="0"/>
              <a:chExt cx="812800" cy="812800"/>
            </a:xfrm>
          </p:grpSpPr>
          <p:sp>
            <p:nvSpPr>
              <p:cNvPr id="582" name="Google Shape;58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583" name="Google Shape;583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4" name="Google Shape;584;p9"/>
            <p:cNvGrpSpPr/>
            <p:nvPr/>
          </p:nvGrpSpPr>
          <p:grpSpPr>
            <a:xfrm>
              <a:off x="18078164" y="0"/>
              <a:ext cx="645649" cy="645649"/>
              <a:chOff x="0" y="0"/>
              <a:chExt cx="812800" cy="812800"/>
            </a:xfrm>
          </p:grpSpPr>
          <p:sp>
            <p:nvSpPr>
              <p:cNvPr id="585" name="Google Shape;585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586" name="Google Shape;586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7" name="Google Shape;587;p9"/>
            <p:cNvGrpSpPr/>
            <p:nvPr/>
          </p:nvGrpSpPr>
          <p:grpSpPr>
            <a:xfrm>
              <a:off x="18723813" y="0"/>
              <a:ext cx="645649" cy="645649"/>
              <a:chOff x="0" y="0"/>
              <a:chExt cx="812800" cy="812800"/>
            </a:xfrm>
          </p:grpSpPr>
          <p:sp>
            <p:nvSpPr>
              <p:cNvPr id="588" name="Google Shape;588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589" name="Google Shape;589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0" name="Google Shape;590;p9"/>
            <p:cNvGrpSpPr/>
            <p:nvPr/>
          </p:nvGrpSpPr>
          <p:grpSpPr>
            <a:xfrm>
              <a:off x="19369462" y="0"/>
              <a:ext cx="645649" cy="645649"/>
              <a:chOff x="0" y="0"/>
              <a:chExt cx="812800" cy="812800"/>
            </a:xfrm>
          </p:grpSpPr>
          <p:sp>
            <p:nvSpPr>
              <p:cNvPr id="591" name="Google Shape;591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592" name="Google Shape;592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3" name="Google Shape;593;p9"/>
            <p:cNvGrpSpPr/>
            <p:nvPr/>
          </p:nvGrpSpPr>
          <p:grpSpPr>
            <a:xfrm>
              <a:off x="20015110" y="0"/>
              <a:ext cx="645649" cy="645649"/>
              <a:chOff x="0" y="0"/>
              <a:chExt cx="812800" cy="812800"/>
            </a:xfrm>
          </p:grpSpPr>
          <p:sp>
            <p:nvSpPr>
              <p:cNvPr id="594" name="Google Shape;594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595" name="Google Shape;595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6" name="Google Shape;596;p9"/>
            <p:cNvGrpSpPr/>
            <p:nvPr/>
          </p:nvGrpSpPr>
          <p:grpSpPr>
            <a:xfrm>
              <a:off x="20660759" y="0"/>
              <a:ext cx="645649" cy="645649"/>
              <a:chOff x="0" y="0"/>
              <a:chExt cx="812800" cy="812800"/>
            </a:xfrm>
          </p:grpSpPr>
          <p:sp>
            <p:nvSpPr>
              <p:cNvPr id="597" name="Google Shape;597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598" name="Google Shape;598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9" name="Google Shape;599;p9"/>
            <p:cNvGrpSpPr/>
            <p:nvPr/>
          </p:nvGrpSpPr>
          <p:grpSpPr>
            <a:xfrm>
              <a:off x="21306408" y="0"/>
              <a:ext cx="645649" cy="645649"/>
              <a:chOff x="0" y="0"/>
              <a:chExt cx="812800" cy="812800"/>
            </a:xfrm>
          </p:grpSpPr>
          <p:sp>
            <p:nvSpPr>
              <p:cNvPr id="600" name="Google Shape;600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601" name="Google Shape;601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2" name="Google Shape;602;p9"/>
            <p:cNvGrpSpPr/>
            <p:nvPr/>
          </p:nvGrpSpPr>
          <p:grpSpPr>
            <a:xfrm>
              <a:off x="21952056" y="0"/>
              <a:ext cx="645649" cy="645649"/>
              <a:chOff x="0" y="0"/>
              <a:chExt cx="812800" cy="812800"/>
            </a:xfrm>
          </p:grpSpPr>
          <p:sp>
            <p:nvSpPr>
              <p:cNvPr id="603" name="Google Shape;603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604" name="Google Shape;604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5" name="Google Shape;605;p9"/>
            <p:cNvGrpSpPr/>
            <p:nvPr/>
          </p:nvGrpSpPr>
          <p:grpSpPr>
            <a:xfrm>
              <a:off x="22597705" y="0"/>
              <a:ext cx="645649" cy="645649"/>
              <a:chOff x="0" y="0"/>
              <a:chExt cx="812800" cy="812800"/>
            </a:xfrm>
          </p:grpSpPr>
          <p:sp>
            <p:nvSpPr>
              <p:cNvPr id="606" name="Google Shape;606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607" name="Google Shape;607;p9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8" name="Google Shape;608;p9"/>
          <p:cNvSpPr/>
          <p:nvPr/>
        </p:nvSpPr>
        <p:spPr>
          <a:xfrm rot="-2126141">
            <a:off x="7808932" y="7169030"/>
            <a:ext cx="337870" cy="1093110"/>
          </a:xfrm>
          <a:custGeom>
            <a:rect b="b" l="l" r="r" t="t"/>
            <a:pathLst>
              <a:path extrusionOk="0" h="1093110" w="337870">
                <a:moveTo>
                  <a:pt x="0" y="0"/>
                </a:moveTo>
                <a:lnTo>
                  <a:pt x="337871" y="0"/>
                </a:lnTo>
                <a:lnTo>
                  <a:pt x="337871" y="1093110"/>
                </a:lnTo>
                <a:lnTo>
                  <a:pt x="0" y="1093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9" name="Google Shape;609;p9"/>
          <p:cNvSpPr/>
          <p:nvPr/>
        </p:nvSpPr>
        <p:spPr>
          <a:xfrm>
            <a:off x="15653198" y="2277751"/>
            <a:ext cx="455251" cy="406415"/>
          </a:xfrm>
          <a:custGeom>
            <a:rect b="b" l="l" r="r" t="t"/>
            <a:pathLst>
              <a:path extrusionOk="0" h="406415" w="455251">
                <a:moveTo>
                  <a:pt x="0" y="0"/>
                </a:moveTo>
                <a:lnTo>
                  <a:pt x="455251" y="0"/>
                </a:lnTo>
                <a:lnTo>
                  <a:pt x="455251" y="406415"/>
                </a:lnTo>
                <a:lnTo>
                  <a:pt x="0" y="406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0" name="Google Shape;610;p9"/>
          <p:cNvSpPr/>
          <p:nvPr/>
        </p:nvSpPr>
        <p:spPr>
          <a:xfrm rot="301539">
            <a:off x="9775906" y="255419"/>
            <a:ext cx="7808030" cy="8820181"/>
          </a:xfrm>
          <a:custGeom>
            <a:rect b="b" l="l" r="r" t="t"/>
            <a:pathLst>
              <a:path extrusionOk="0" h="8830425" w="7817098">
                <a:moveTo>
                  <a:pt x="0" y="0"/>
                </a:moveTo>
                <a:lnTo>
                  <a:pt x="7817098" y="0"/>
                </a:lnTo>
                <a:lnTo>
                  <a:pt x="7817098" y="8830425"/>
                </a:lnTo>
                <a:lnTo>
                  <a:pt x="0" y="8830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1" name="Google Shape;611;p9"/>
          <p:cNvSpPr/>
          <p:nvPr/>
        </p:nvSpPr>
        <p:spPr>
          <a:xfrm rot="-1965488">
            <a:off x="16677822" y="4885291"/>
            <a:ext cx="570602" cy="1846065"/>
          </a:xfrm>
          <a:custGeom>
            <a:rect b="b" l="l" r="r" t="t"/>
            <a:pathLst>
              <a:path extrusionOk="0" h="1846065" w="570602">
                <a:moveTo>
                  <a:pt x="0" y="0"/>
                </a:moveTo>
                <a:lnTo>
                  <a:pt x="570602" y="0"/>
                </a:lnTo>
                <a:lnTo>
                  <a:pt x="570602" y="1846065"/>
                </a:lnTo>
                <a:lnTo>
                  <a:pt x="0" y="1846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2" name="Google Shape;612;p9"/>
          <p:cNvSpPr/>
          <p:nvPr/>
        </p:nvSpPr>
        <p:spPr>
          <a:xfrm rot="-1279745">
            <a:off x="16075467" y="-569146"/>
            <a:ext cx="998248" cy="3229626"/>
          </a:xfrm>
          <a:custGeom>
            <a:rect b="b" l="l" r="r" t="t"/>
            <a:pathLst>
              <a:path extrusionOk="0" h="3229626" w="998248">
                <a:moveTo>
                  <a:pt x="0" y="0"/>
                </a:moveTo>
                <a:lnTo>
                  <a:pt x="998248" y="0"/>
                </a:lnTo>
                <a:lnTo>
                  <a:pt x="998248" y="3229626"/>
                </a:lnTo>
                <a:lnTo>
                  <a:pt x="0" y="3229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3" name="Google Shape;613;p9"/>
          <p:cNvSpPr/>
          <p:nvPr/>
        </p:nvSpPr>
        <p:spPr>
          <a:xfrm rot="-5996743">
            <a:off x="16838162" y="7515517"/>
            <a:ext cx="508183" cy="453669"/>
          </a:xfrm>
          <a:custGeom>
            <a:rect b="b" l="l" r="r" t="t"/>
            <a:pathLst>
              <a:path extrusionOk="0" h="453669" w="508183">
                <a:moveTo>
                  <a:pt x="0" y="0"/>
                </a:moveTo>
                <a:lnTo>
                  <a:pt x="508182" y="0"/>
                </a:lnTo>
                <a:lnTo>
                  <a:pt x="508182" y="453669"/>
                </a:lnTo>
                <a:lnTo>
                  <a:pt x="0" y="4536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4" name="Google Shape;614;p9"/>
          <p:cNvSpPr txBox="1"/>
          <p:nvPr/>
        </p:nvSpPr>
        <p:spPr>
          <a:xfrm>
            <a:off x="885150" y="4195338"/>
            <a:ext cx="88422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0">
                <a:solidFill>
                  <a:srgbClr val="FEFC48"/>
                </a:solidFill>
                <a:latin typeface="Lobster"/>
                <a:ea typeface="Lobster"/>
                <a:cs typeface="Lobster"/>
                <a:sym typeface="Lobster"/>
              </a:rPr>
              <a:t>LaCulture</a:t>
            </a:r>
            <a:endParaRPr sz="18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15" name="Google Shape;615;p9"/>
          <p:cNvSpPr/>
          <p:nvPr/>
        </p:nvSpPr>
        <p:spPr>
          <a:xfrm rot="-1058626">
            <a:off x="936678" y="7802548"/>
            <a:ext cx="461090" cy="411627"/>
          </a:xfrm>
          <a:custGeom>
            <a:rect b="b" l="l" r="r" t="t"/>
            <a:pathLst>
              <a:path extrusionOk="0" h="411627" w="461090">
                <a:moveTo>
                  <a:pt x="0" y="0"/>
                </a:moveTo>
                <a:lnTo>
                  <a:pt x="461090" y="0"/>
                </a:lnTo>
                <a:lnTo>
                  <a:pt x="461090" y="411627"/>
                </a:lnTo>
                <a:lnTo>
                  <a:pt x="0" y="411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6" name="Google Shape;616;p9"/>
          <p:cNvSpPr/>
          <p:nvPr/>
        </p:nvSpPr>
        <p:spPr>
          <a:xfrm rot="-1274586">
            <a:off x="-273775" y="2089"/>
            <a:ext cx="1668083" cy="4260626"/>
          </a:xfrm>
          <a:custGeom>
            <a:rect b="b" l="l" r="r" t="t"/>
            <a:pathLst>
              <a:path extrusionOk="0" h="4258577" w="1667281">
                <a:moveTo>
                  <a:pt x="0" y="0"/>
                </a:moveTo>
                <a:lnTo>
                  <a:pt x="1667281" y="0"/>
                </a:lnTo>
                <a:lnTo>
                  <a:pt x="1667281" y="4258577"/>
                </a:lnTo>
                <a:lnTo>
                  <a:pt x="0" y="4258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-26662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1582" name="Google Shape;1582;p18"/>
          <p:cNvSpPr/>
          <p:nvPr/>
        </p:nvSpPr>
        <p:spPr>
          <a:xfrm rot="257992">
            <a:off x="5694688" y="7500019"/>
            <a:ext cx="2542061" cy="2542061"/>
          </a:xfrm>
          <a:custGeom>
            <a:rect b="b" l="l" r="r" t="t"/>
            <a:pathLst>
              <a:path extrusionOk="0" h="2541259" w="2541259">
                <a:moveTo>
                  <a:pt x="0" y="0"/>
                </a:moveTo>
                <a:lnTo>
                  <a:pt x="2541258" y="0"/>
                </a:lnTo>
                <a:lnTo>
                  <a:pt x="2541258" y="2541258"/>
                </a:lnTo>
                <a:lnTo>
                  <a:pt x="0" y="2541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3" name="Google Shape;1583;p18"/>
          <p:cNvSpPr/>
          <p:nvPr/>
        </p:nvSpPr>
        <p:spPr>
          <a:xfrm rot="257992">
            <a:off x="9534187" y="167849"/>
            <a:ext cx="1412216" cy="1412216"/>
          </a:xfrm>
          <a:custGeom>
            <a:rect b="b" l="l" r="r" t="t"/>
            <a:pathLst>
              <a:path extrusionOk="0" h="1411770" w="1411770">
                <a:moveTo>
                  <a:pt x="0" y="0"/>
                </a:moveTo>
                <a:lnTo>
                  <a:pt x="1411771" y="0"/>
                </a:lnTo>
                <a:lnTo>
                  <a:pt x="1411771" y="1411770"/>
                </a:lnTo>
                <a:lnTo>
                  <a:pt x="0" y="1411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4" name="Google Shape;1584;p18"/>
          <p:cNvSpPr/>
          <p:nvPr/>
        </p:nvSpPr>
        <p:spPr>
          <a:xfrm rot="257992">
            <a:off x="17183841" y="3115326"/>
            <a:ext cx="2208599" cy="2208599"/>
          </a:xfrm>
          <a:custGeom>
            <a:rect b="b" l="l" r="r" t="t"/>
            <a:pathLst>
              <a:path extrusionOk="0" h="2207902" w="2207902">
                <a:moveTo>
                  <a:pt x="0" y="0"/>
                </a:moveTo>
                <a:lnTo>
                  <a:pt x="2207902" y="0"/>
                </a:lnTo>
                <a:lnTo>
                  <a:pt x="2207902" y="2207901"/>
                </a:lnTo>
                <a:lnTo>
                  <a:pt x="0" y="2207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5" name="Google Shape;1585;p18"/>
          <p:cNvSpPr/>
          <p:nvPr/>
        </p:nvSpPr>
        <p:spPr>
          <a:xfrm rot="-1201188">
            <a:off x="-225363" y="782981"/>
            <a:ext cx="2510879" cy="2510879"/>
          </a:xfrm>
          <a:custGeom>
            <a:rect b="b" l="l" r="r" t="t"/>
            <a:pathLst>
              <a:path extrusionOk="0" h="2509742" w="2509742">
                <a:moveTo>
                  <a:pt x="0" y="0"/>
                </a:moveTo>
                <a:lnTo>
                  <a:pt x="2509742" y="0"/>
                </a:lnTo>
                <a:lnTo>
                  <a:pt x="2509742" y="2509742"/>
                </a:lnTo>
                <a:lnTo>
                  <a:pt x="0" y="2509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6" name="Google Shape;1586;p18"/>
          <p:cNvSpPr/>
          <p:nvPr/>
        </p:nvSpPr>
        <p:spPr>
          <a:xfrm rot="257992">
            <a:off x="14494909" y="8091926"/>
            <a:ext cx="2831050" cy="2831050"/>
          </a:xfrm>
          <a:custGeom>
            <a:rect b="b" l="l" r="r" t="t"/>
            <a:pathLst>
              <a:path extrusionOk="0" h="2830157" w="2830157">
                <a:moveTo>
                  <a:pt x="0" y="0"/>
                </a:moveTo>
                <a:lnTo>
                  <a:pt x="2830157" y="0"/>
                </a:lnTo>
                <a:lnTo>
                  <a:pt x="2830157" y="2830157"/>
                </a:lnTo>
                <a:lnTo>
                  <a:pt x="0" y="2830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7" name="Google Shape;1587;p18"/>
          <p:cNvSpPr txBox="1"/>
          <p:nvPr/>
        </p:nvSpPr>
        <p:spPr>
          <a:xfrm>
            <a:off x="2366506" y="3506444"/>
            <a:ext cx="361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8" name="Google Shape;1588;p18"/>
          <p:cNvGrpSpPr/>
          <p:nvPr/>
        </p:nvGrpSpPr>
        <p:grpSpPr>
          <a:xfrm>
            <a:off x="427742" y="803549"/>
            <a:ext cx="17432545" cy="484266"/>
            <a:chOff x="0" y="0"/>
            <a:chExt cx="23243393" cy="645688"/>
          </a:xfrm>
        </p:grpSpPr>
        <p:grpSp>
          <p:nvGrpSpPr>
            <p:cNvPr id="1589" name="Google Shape;1589;p18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1590" name="Google Shape;159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591" name="Google Shape;1591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2" name="Google Shape;1592;p18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1593" name="Google Shape;159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594" name="Google Shape;1594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5" name="Google Shape;1595;p18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1596" name="Google Shape;159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597" name="Google Shape;1597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8" name="Google Shape;1598;p18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1599" name="Google Shape;1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600" name="Google Shape;1600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1" name="Google Shape;1601;p18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1602" name="Google Shape;1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603" name="Google Shape;1603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4" name="Google Shape;1604;p18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1605" name="Google Shape;1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606" name="Google Shape;1606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7" name="Google Shape;1607;p18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1608" name="Google Shape;1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609" name="Google Shape;1609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0" name="Google Shape;1610;p18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1611" name="Google Shape;1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612" name="Google Shape;1612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3" name="Google Shape;1613;p18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1614" name="Google Shape;1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615" name="Google Shape;1615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6" name="Google Shape;1616;p18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1617" name="Google Shape;1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618" name="Google Shape;1618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9" name="Google Shape;1619;p18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1620" name="Google Shape;1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621" name="Google Shape;1621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2" name="Google Shape;1622;p18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1623" name="Google Shape;1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624" name="Google Shape;1624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5" name="Google Shape;1625;p18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1626" name="Google Shape;1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627" name="Google Shape;1627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8" name="Google Shape;1628;p18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1629" name="Google Shape;1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630" name="Google Shape;1630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1" name="Google Shape;1631;p18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1632" name="Google Shape;1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633" name="Google Shape;1633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4" name="Google Shape;1634;p18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1635" name="Google Shape;16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636" name="Google Shape;1636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7" name="Google Shape;1637;p18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1638" name="Google Shape;16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639" name="Google Shape;1639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0" name="Google Shape;1640;p18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1641" name="Google Shape;16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642" name="Google Shape;1642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3" name="Google Shape;1643;p18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1644" name="Google Shape;16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645" name="Google Shape;1645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6" name="Google Shape;1646;p18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1647" name="Google Shape;16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648" name="Google Shape;1648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9" name="Google Shape;1649;p18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1650" name="Google Shape;16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651" name="Google Shape;1651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2" name="Google Shape;1652;p18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1653" name="Google Shape;16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654" name="Google Shape;1654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5" name="Google Shape;1655;p18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1656" name="Google Shape;16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657" name="Google Shape;1657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8" name="Google Shape;1658;p18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1659" name="Google Shape;16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660" name="Google Shape;1660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1" name="Google Shape;1661;p18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1662" name="Google Shape;16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663" name="Google Shape;1663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4" name="Google Shape;1664;p18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1665" name="Google Shape;16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666" name="Google Shape;1666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7" name="Google Shape;1667;p18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1668" name="Google Shape;16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669" name="Google Shape;1669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0" name="Google Shape;1670;p18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1671" name="Google Shape;16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672" name="Google Shape;1672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3" name="Google Shape;1673;p18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1674" name="Google Shape;16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675" name="Google Shape;1675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6" name="Google Shape;1676;p18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1677" name="Google Shape;16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678" name="Google Shape;1678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9" name="Google Shape;1679;p18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1680" name="Google Shape;16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681" name="Google Shape;1681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2" name="Google Shape;1682;p18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1683" name="Google Shape;16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684" name="Google Shape;1684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5" name="Google Shape;1685;p18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1686" name="Google Shape;1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687" name="Google Shape;1687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18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1689" name="Google Shape;1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690" name="Google Shape;1690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1" name="Google Shape;1691;p18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1692" name="Google Shape;1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693" name="Google Shape;1693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4" name="Google Shape;1694;p18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1695" name="Google Shape;1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696" name="Google Shape;1696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97" name="Google Shape;1697;p18"/>
          <p:cNvGrpSpPr/>
          <p:nvPr/>
        </p:nvGrpSpPr>
        <p:grpSpPr>
          <a:xfrm>
            <a:off x="427742" y="9120104"/>
            <a:ext cx="17432545" cy="484266"/>
            <a:chOff x="0" y="0"/>
            <a:chExt cx="23243393" cy="645688"/>
          </a:xfrm>
        </p:grpSpPr>
        <p:grpSp>
          <p:nvGrpSpPr>
            <p:cNvPr id="1698" name="Google Shape;1698;p18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1699" name="Google Shape;16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700" name="Google Shape;1700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1" name="Google Shape;1701;p18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1702" name="Google Shape;17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703" name="Google Shape;1703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4" name="Google Shape;1704;p18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1705" name="Google Shape;17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706" name="Google Shape;1706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7" name="Google Shape;1707;p18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1708" name="Google Shape;17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709" name="Google Shape;1709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0" name="Google Shape;1710;p18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1711" name="Google Shape;17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712" name="Google Shape;1712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3" name="Google Shape;1713;p18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1714" name="Google Shape;17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715" name="Google Shape;1715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6" name="Google Shape;1716;p18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1717" name="Google Shape;17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718" name="Google Shape;1718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9" name="Google Shape;1719;p18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1720" name="Google Shape;17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721" name="Google Shape;1721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2" name="Google Shape;1722;p18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1723" name="Google Shape;17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724" name="Google Shape;1724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5" name="Google Shape;1725;p18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1726" name="Google Shape;17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727" name="Google Shape;1727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8" name="Google Shape;1728;p18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1729" name="Google Shape;1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730" name="Google Shape;1730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1" name="Google Shape;1731;p18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1732" name="Google Shape;1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733" name="Google Shape;1733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4" name="Google Shape;1734;p18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1735" name="Google Shape;1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736" name="Google Shape;1736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7" name="Google Shape;1737;p18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1738" name="Google Shape;1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739" name="Google Shape;1739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0" name="Google Shape;1740;p18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1741" name="Google Shape;1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742" name="Google Shape;1742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3" name="Google Shape;1743;p18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1744" name="Google Shape;1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745" name="Google Shape;1745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6" name="Google Shape;1746;p18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1747" name="Google Shape;1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748" name="Google Shape;1748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9" name="Google Shape;1749;p18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1750" name="Google Shape;1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751" name="Google Shape;1751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2" name="Google Shape;1752;p18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1753" name="Google Shape;1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754" name="Google Shape;1754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5" name="Google Shape;1755;p18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1756" name="Google Shape;1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757" name="Google Shape;1757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8" name="Google Shape;1758;p18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1759" name="Google Shape;1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760" name="Google Shape;1760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1" name="Google Shape;1761;p18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1762" name="Google Shape;1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763" name="Google Shape;1763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4" name="Google Shape;1764;p18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1765" name="Google Shape;17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766" name="Google Shape;1766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7" name="Google Shape;1767;p18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1768" name="Google Shape;17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769" name="Google Shape;1769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0" name="Google Shape;1770;p18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1771" name="Google Shape;17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772" name="Google Shape;1772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3" name="Google Shape;1773;p18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1774" name="Google Shape;17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775" name="Google Shape;1775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6" name="Google Shape;1776;p18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1777" name="Google Shape;17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778" name="Google Shape;1778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9" name="Google Shape;1779;p18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1780" name="Google Shape;17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781" name="Google Shape;1781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2" name="Google Shape;1782;p18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1783" name="Google Shape;17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784" name="Google Shape;1784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5" name="Google Shape;1785;p18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1786" name="Google Shape;17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787" name="Google Shape;1787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8" name="Google Shape;1788;p18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1789" name="Google Shape;17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790" name="Google Shape;1790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1" name="Google Shape;1791;p18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1792" name="Google Shape;17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793" name="Google Shape;1793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4" name="Google Shape;1794;p18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1795" name="Google Shape;17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796" name="Google Shape;1796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7" name="Google Shape;1797;p18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1798" name="Google Shape;17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799" name="Google Shape;1799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0" name="Google Shape;1800;p18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1801" name="Google Shape;18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802" name="Google Shape;1802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3" name="Google Shape;1803;p18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1804" name="Google Shape;18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805" name="Google Shape;1805;p1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06" name="Google Shape;1806;p18"/>
          <p:cNvSpPr/>
          <p:nvPr/>
        </p:nvSpPr>
        <p:spPr>
          <a:xfrm rot="-1964114">
            <a:off x="16491582" y="4221185"/>
            <a:ext cx="569803" cy="1843479"/>
          </a:xfrm>
          <a:custGeom>
            <a:rect b="b" l="l" r="r" t="t"/>
            <a:pathLst>
              <a:path extrusionOk="0" h="1846065" w="570602">
                <a:moveTo>
                  <a:pt x="0" y="0"/>
                </a:moveTo>
                <a:lnTo>
                  <a:pt x="570602" y="0"/>
                </a:lnTo>
                <a:lnTo>
                  <a:pt x="570602" y="1846064"/>
                </a:lnTo>
                <a:lnTo>
                  <a:pt x="0" y="1846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7" name="Google Shape;1807;p18"/>
          <p:cNvSpPr/>
          <p:nvPr/>
        </p:nvSpPr>
        <p:spPr>
          <a:xfrm rot="-1274586">
            <a:off x="15537548" y="-567708"/>
            <a:ext cx="998728" cy="3231180"/>
          </a:xfrm>
          <a:custGeom>
            <a:rect b="b" l="l" r="r" t="t"/>
            <a:pathLst>
              <a:path extrusionOk="0" h="3229626" w="998248">
                <a:moveTo>
                  <a:pt x="0" y="0"/>
                </a:moveTo>
                <a:lnTo>
                  <a:pt x="998248" y="0"/>
                </a:lnTo>
                <a:lnTo>
                  <a:pt x="998248" y="3229626"/>
                </a:lnTo>
                <a:lnTo>
                  <a:pt x="0" y="3229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8" name="Google Shape;1808;p18"/>
          <p:cNvSpPr txBox="1"/>
          <p:nvPr/>
        </p:nvSpPr>
        <p:spPr>
          <a:xfrm>
            <a:off x="2240100" y="0"/>
            <a:ext cx="13249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1809" name="Google Shape;1809;p18"/>
          <p:cNvSpPr txBox="1"/>
          <p:nvPr/>
        </p:nvSpPr>
        <p:spPr>
          <a:xfrm>
            <a:off x="1868225" y="1686925"/>
            <a:ext cx="6057300" cy="10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Recipes</a:t>
            </a: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Page: 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18"/>
          <p:cNvSpPr txBox="1"/>
          <p:nvPr/>
        </p:nvSpPr>
        <p:spPr>
          <a:xfrm>
            <a:off x="2059638" y="3035613"/>
            <a:ext cx="14168700" cy="55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Recipes forum that allows users to view and post their favorite recipes, getting users in touch with the rich culinary culture of Louisiana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Features: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Posting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Filtering options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Like and comment functionality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5" name="Google Shape;1815;p19"/>
          <p:cNvGrpSpPr/>
          <p:nvPr/>
        </p:nvGrpSpPr>
        <p:grpSpPr>
          <a:xfrm>
            <a:off x="427742" y="803549"/>
            <a:ext cx="17432545" cy="484266"/>
            <a:chOff x="0" y="0"/>
            <a:chExt cx="23243393" cy="645688"/>
          </a:xfrm>
        </p:grpSpPr>
        <p:grpSp>
          <p:nvGrpSpPr>
            <p:cNvPr id="1816" name="Google Shape;1816;p19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1817" name="Google Shape;181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818" name="Google Shape;1818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9" name="Google Shape;1819;p19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1820" name="Google Shape;182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821" name="Google Shape;1821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19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1823" name="Google Shape;182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824" name="Google Shape;1824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5" name="Google Shape;1825;p19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1826" name="Google Shape;182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827" name="Google Shape;1827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8" name="Google Shape;1828;p19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1829" name="Google Shape;182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830" name="Google Shape;1830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1" name="Google Shape;1831;p19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1832" name="Google Shape;183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833" name="Google Shape;1833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4" name="Google Shape;1834;p19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1835" name="Google Shape;183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836" name="Google Shape;1836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7" name="Google Shape;1837;p19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1838" name="Google Shape;183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839" name="Google Shape;1839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0" name="Google Shape;1840;p19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1841" name="Google Shape;184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842" name="Google Shape;1842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3" name="Google Shape;1843;p19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1844" name="Google Shape;1844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845" name="Google Shape;1845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6" name="Google Shape;1846;p19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1847" name="Google Shape;184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848" name="Google Shape;1848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9" name="Google Shape;1849;p19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1850" name="Google Shape;185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851" name="Google Shape;1851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2" name="Google Shape;1852;p19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1853" name="Google Shape;185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854" name="Google Shape;1854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5" name="Google Shape;1855;p19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1856" name="Google Shape;185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857" name="Google Shape;1857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8" name="Google Shape;1858;p19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1859" name="Google Shape;185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860" name="Google Shape;1860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1" name="Google Shape;1861;p19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1862" name="Google Shape;186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863" name="Google Shape;1863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4" name="Google Shape;1864;p19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1865" name="Google Shape;186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866" name="Google Shape;1866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7" name="Google Shape;1867;p19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1868" name="Google Shape;186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869" name="Google Shape;1869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0" name="Google Shape;1870;p19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1871" name="Google Shape;187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872" name="Google Shape;1872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19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1874" name="Google Shape;1874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875" name="Google Shape;1875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6" name="Google Shape;1876;p19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1877" name="Google Shape;187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878" name="Google Shape;1878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9" name="Google Shape;1879;p19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1880" name="Google Shape;188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881" name="Google Shape;1881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2" name="Google Shape;1882;p19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1883" name="Google Shape;188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884" name="Google Shape;1884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5" name="Google Shape;1885;p19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1886" name="Google Shape;188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887" name="Google Shape;1887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8" name="Google Shape;1888;p19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1889" name="Google Shape;188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890" name="Google Shape;1890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19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1892" name="Google Shape;189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893" name="Google Shape;1893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4" name="Google Shape;1894;p19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1895" name="Google Shape;189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896" name="Google Shape;1896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7" name="Google Shape;1897;p19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1898" name="Google Shape;189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899" name="Google Shape;1899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0" name="Google Shape;1900;p19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1901" name="Google Shape;190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902" name="Google Shape;1902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3" name="Google Shape;1903;p19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1904" name="Google Shape;1904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905" name="Google Shape;1905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6" name="Google Shape;1906;p19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1907" name="Google Shape;190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908" name="Google Shape;1908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9" name="Google Shape;1909;p19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1910" name="Google Shape;191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911" name="Google Shape;1911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2" name="Google Shape;1912;p19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1913" name="Google Shape;191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914" name="Google Shape;1914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5" name="Google Shape;1915;p19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1916" name="Google Shape;191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917" name="Google Shape;1917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8" name="Google Shape;1918;p19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1919" name="Google Shape;191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920" name="Google Shape;1920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1" name="Google Shape;1921;p19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1922" name="Google Shape;192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923" name="Google Shape;1923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24" name="Google Shape;1924;p19"/>
          <p:cNvGrpSpPr/>
          <p:nvPr/>
        </p:nvGrpSpPr>
        <p:grpSpPr>
          <a:xfrm>
            <a:off x="427742" y="9120104"/>
            <a:ext cx="17432545" cy="484266"/>
            <a:chOff x="0" y="0"/>
            <a:chExt cx="23243393" cy="645688"/>
          </a:xfrm>
        </p:grpSpPr>
        <p:grpSp>
          <p:nvGrpSpPr>
            <p:cNvPr id="1925" name="Google Shape;1925;p19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1926" name="Google Shape;192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927" name="Google Shape;1927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8" name="Google Shape;1928;p19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1929" name="Google Shape;192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930" name="Google Shape;1930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1" name="Google Shape;1931;p19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1932" name="Google Shape;193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933" name="Google Shape;1933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4" name="Google Shape;1934;p19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1935" name="Google Shape;193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936" name="Google Shape;1936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7" name="Google Shape;1937;p19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1938" name="Google Shape;193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939" name="Google Shape;1939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0" name="Google Shape;1940;p19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1941" name="Google Shape;194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942" name="Google Shape;1942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3" name="Google Shape;1943;p19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1944" name="Google Shape;1944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945" name="Google Shape;1945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6" name="Google Shape;1946;p19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1947" name="Google Shape;194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948" name="Google Shape;1948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9" name="Google Shape;1949;p19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1950" name="Google Shape;195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951" name="Google Shape;1951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2" name="Google Shape;1952;p19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1953" name="Google Shape;195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954" name="Google Shape;1954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5" name="Google Shape;1955;p19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1956" name="Google Shape;195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957" name="Google Shape;1957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8" name="Google Shape;1958;p19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1959" name="Google Shape;195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960" name="Google Shape;1960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1" name="Google Shape;1961;p19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1962" name="Google Shape;196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963" name="Google Shape;1963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4" name="Google Shape;1964;p19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1965" name="Google Shape;196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966" name="Google Shape;1966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7" name="Google Shape;1967;p19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1968" name="Google Shape;196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969" name="Google Shape;1969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0" name="Google Shape;1970;p19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1971" name="Google Shape;197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972" name="Google Shape;1972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3" name="Google Shape;1973;p19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1974" name="Google Shape;1974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975" name="Google Shape;1975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6" name="Google Shape;1976;p19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1977" name="Google Shape;197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978" name="Google Shape;1978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9" name="Google Shape;1979;p19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1980" name="Google Shape;198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981" name="Google Shape;1981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2" name="Google Shape;1982;p19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1983" name="Google Shape;198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984" name="Google Shape;1984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5" name="Google Shape;1985;p19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1986" name="Google Shape;198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987" name="Google Shape;1987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8" name="Google Shape;1988;p19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1989" name="Google Shape;198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990" name="Google Shape;1990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1" name="Google Shape;1991;p19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1992" name="Google Shape;199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993" name="Google Shape;1993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4" name="Google Shape;1994;p19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1995" name="Google Shape;199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996" name="Google Shape;1996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7" name="Google Shape;1997;p19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1998" name="Google Shape;199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999" name="Google Shape;1999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0" name="Google Shape;2000;p19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2001" name="Google Shape;200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002" name="Google Shape;2002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3" name="Google Shape;2003;p19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2004" name="Google Shape;2004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005" name="Google Shape;2005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6" name="Google Shape;2006;p19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2007" name="Google Shape;200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008" name="Google Shape;2008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9" name="Google Shape;2009;p19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2010" name="Google Shape;201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011" name="Google Shape;2011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2" name="Google Shape;2012;p19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2013" name="Google Shape;201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014" name="Google Shape;2014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5" name="Google Shape;2015;p19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2016" name="Google Shape;201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017" name="Google Shape;2017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8" name="Google Shape;2018;p19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2019" name="Google Shape;201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020" name="Google Shape;2020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1" name="Google Shape;2021;p19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2022" name="Google Shape;202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023" name="Google Shape;2023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4" name="Google Shape;2024;p19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2025" name="Google Shape;202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026" name="Google Shape;2026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7" name="Google Shape;2027;p19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2028" name="Google Shape;202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029" name="Google Shape;2029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0" name="Google Shape;2030;p19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2031" name="Google Shape;203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032" name="Google Shape;2032;p1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33" name="Google Shape;2033;p19"/>
          <p:cNvSpPr/>
          <p:nvPr/>
        </p:nvSpPr>
        <p:spPr>
          <a:xfrm rot="-1201188">
            <a:off x="-225363" y="782981"/>
            <a:ext cx="2510879" cy="2510879"/>
          </a:xfrm>
          <a:custGeom>
            <a:rect b="b" l="l" r="r" t="t"/>
            <a:pathLst>
              <a:path extrusionOk="0" h="2509742" w="2509742">
                <a:moveTo>
                  <a:pt x="0" y="0"/>
                </a:moveTo>
                <a:lnTo>
                  <a:pt x="2509742" y="0"/>
                </a:lnTo>
                <a:lnTo>
                  <a:pt x="2509742" y="2509742"/>
                </a:lnTo>
                <a:lnTo>
                  <a:pt x="0" y="2509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4" name="Google Shape;2034;p19"/>
          <p:cNvSpPr/>
          <p:nvPr/>
        </p:nvSpPr>
        <p:spPr>
          <a:xfrm rot="257992">
            <a:off x="17183841" y="3115326"/>
            <a:ext cx="2208599" cy="2208599"/>
          </a:xfrm>
          <a:custGeom>
            <a:rect b="b" l="l" r="r" t="t"/>
            <a:pathLst>
              <a:path extrusionOk="0" h="2207902" w="2207902">
                <a:moveTo>
                  <a:pt x="0" y="0"/>
                </a:moveTo>
                <a:lnTo>
                  <a:pt x="2207902" y="0"/>
                </a:lnTo>
                <a:lnTo>
                  <a:pt x="2207902" y="2207901"/>
                </a:lnTo>
                <a:lnTo>
                  <a:pt x="0" y="2207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035" name="Google Shape;20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738" y="1391650"/>
            <a:ext cx="15954552" cy="762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p20"/>
          <p:cNvGrpSpPr/>
          <p:nvPr/>
        </p:nvGrpSpPr>
        <p:grpSpPr>
          <a:xfrm>
            <a:off x="427742" y="803549"/>
            <a:ext cx="17432545" cy="484266"/>
            <a:chOff x="0" y="0"/>
            <a:chExt cx="23243393" cy="645688"/>
          </a:xfrm>
        </p:grpSpPr>
        <p:grpSp>
          <p:nvGrpSpPr>
            <p:cNvPr id="2041" name="Google Shape;2041;p20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2042" name="Google Shape;204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043" name="Google Shape;2043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4" name="Google Shape;2044;p20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2045" name="Google Shape;204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046" name="Google Shape;2046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7" name="Google Shape;2047;p20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2048" name="Google Shape;204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049" name="Google Shape;2049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0" name="Google Shape;2050;p20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2051" name="Google Shape;205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052" name="Google Shape;2052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3" name="Google Shape;2053;p20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2054" name="Google Shape;205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055" name="Google Shape;2055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6" name="Google Shape;2056;p20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2057" name="Google Shape;205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058" name="Google Shape;2058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9" name="Google Shape;2059;p20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2060" name="Google Shape;206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061" name="Google Shape;2061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2" name="Google Shape;2062;p20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2063" name="Google Shape;206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064" name="Google Shape;2064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5" name="Google Shape;2065;p20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2066" name="Google Shape;206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067" name="Google Shape;2067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8" name="Google Shape;2068;p20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2069" name="Google Shape;206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070" name="Google Shape;2070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1" name="Google Shape;2071;p20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2072" name="Google Shape;207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073" name="Google Shape;2073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4" name="Google Shape;2074;p20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2075" name="Google Shape;207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076" name="Google Shape;2076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7" name="Google Shape;2077;p20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2078" name="Google Shape;207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079" name="Google Shape;2079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0" name="Google Shape;2080;p20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2081" name="Google Shape;208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082" name="Google Shape;2082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3" name="Google Shape;2083;p20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2084" name="Google Shape;208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085" name="Google Shape;2085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6" name="Google Shape;2086;p20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2087" name="Google Shape;208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088" name="Google Shape;2088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9" name="Google Shape;2089;p20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2090" name="Google Shape;209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091" name="Google Shape;2091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2" name="Google Shape;2092;p20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2093" name="Google Shape;209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094" name="Google Shape;2094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5" name="Google Shape;2095;p20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2096" name="Google Shape;209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097" name="Google Shape;2097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8" name="Google Shape;2098;p20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2099" name="Google Shape;209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100" name="Google Shape;2100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1" name="Google Shape;2101;p20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2102" name="Google Shape;210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103" name="Google Shape;2103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4" name="Google Shape;2104;p20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2105" name="Google Shape;210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106" name="Google Shape;2106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7" name="Google Shape;2107;p20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2108" name="Google Shape;210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109" name="Google Shape;2109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0" name="Google Shape;2110;p20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2111" name="Google Shape;211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112" name="Google Shape;2112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3" name="Google Shape;2113;p20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2114" name="Google Shape;211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115" name="Google Shape;2115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6" name="Google Shape;2116;p20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2117" name="Google Shape;211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118" name="Google Shape;2118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9" name="Google Shape;2119;p20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2120" name="Google Shape;212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121" name="Google Shape;2121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2" name="Google Shape;2122;p20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2123" name="Google Shape;212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124" name="Google Shape;2124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5" name="Google Shape;2125;p20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2126" name="Google Shape;212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127" name="Google Shape;2127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8" name="Google Shape;2128;p20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2129" name="Google Shape;212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130" name="Google Shape;2130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1" name="Google Shape;2131;p20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2132" name="Google Shape;213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133" name="Google Shape;2133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4" name="Google Shape;2134;p20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2135" name="Google Shape;213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136" name="Google Shape;2136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7" name="Google Shape;2137;p20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2138" name="Google Shape;213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139" name="Google Shape;2139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0" name="Google Shape;2140;p20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2141" name="Google Shape;214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142" name="Google Shape;2142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3" name="Google Shape;2143;p20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2144" name="Google Shape;214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145" name="Google Shape;2145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6" name="Google Shape;2146;p20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2147" name="Google Shape;214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148" name="Google Shape;2148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49" name="Google Shape;2149;p20"/>
          <p:cNvGrpSpPr/>
          <p:nvPr/>
        </p:nvGrpSpPr>
        <p:grpSpPr>
          <a:xfrm>
            <a:off x="427742" y="9120104"/>
            <a:ext cx="17432545" cy="484266"/>
            <a:chOff x="0" y="0"/>
            <a:chExt cx="23243393" cy="645688"/>
          </a:xfrm>
        </p:grpSpPr>
        <p:grpSp>
          <p:nvGrpSpPr>
            <p:cNvPr id="2150" name="Google Shape;2150;p20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2151" name="Google Shape;215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152" name="Google Shape;2152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3" name="Google Shape;2153;p20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2154" name="Google Shape;215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155" name="Google Shape;2155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6" name="Google Shape;2156;p20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2157" name="Google Shape;215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158" name="Google Shape;2158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9" name="Google Shape;2159;p20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2160" name="Google Shape;216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161" name="Google Shape;2161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2" name="Google Shape;2162;p20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2163" name="Google Shape;216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164" name="Google Shape;2164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5" name="Google Shape;2165;p20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2166" name="Google Shape;216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167" name="Google Shape;2167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8" name="Google Shape;2168;p20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2169" name="Google Shape;216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170" name="Google Shape;2170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1" name="Google Shape;2171;p20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2172" name="Google Shape;217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173" name="Google Shape;2173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4" name="Google Shape;2174;p20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2175" name="Google Shape;217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176" name="Google Shape;2176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7" name="Google Shape;2177;p20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2178" name="Google Shape;217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179" name="Google Shape;2179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0" name="Google Shape;2180;p20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2181" name="Google Shape;218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182" name="Google Shape;2182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3" name="Google Shape;2183;p20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2184" name="Google Shape;218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185" name="Google Shape;2185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6" name="Google Shape;2186;p20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2187" name="Google Shape;218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188" name="Google Shape;2188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9" name="Google Shape;2189;p20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2190" name="Google Shape;219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191" name="Google Shape;2191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2" name="Google Shape;2192;p20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2193" name="Google Shape;219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194" name="Google Shape;2194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5" name="Google Shape;2195;p20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2196" name="Google Shape;219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197" name="Google Shape;2197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8" name="Google Shape;2198;p20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2199" name="Google Shape;219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200" name="Google Shape;2200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1" name="Google Shape;2201;p20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2202" name="Google Shape;220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203" name="Google Shape;2203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4" name="Google Shape;2204;p20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2205" name="Google Shape;220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206" name="Google Shape;2206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7" name="Google Shape;2207;p20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2208" name="Google Shape;220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209" name="Google Shape;2209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0" name="Google Shape;2210;p20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2211" name="Google Shape;221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212" name="Google Shape;2212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3" name="Google Shape;2213;p20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2214" name="Google Shape;221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215" name="Google Shape;2215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6" name="Google Shape;2216;p20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2217" name="Google Shape;221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218" name="Google Shape;2218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9" name="Google Shape;2219;p20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2220" name="Google Shape;222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221" name="Google Shape;2221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2" name="Google Shape;2222;p20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2223" name="Google Shape;222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224" name="Google Shape;2224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5" name="Google Shape;2225;p20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2226" name="Google Shape;222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227" name="Google Shape;2227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8" name="Google Shape;2228;p20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2229" name="Google Shape;222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230" name="Google Shape;2230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1" name="Google Shape;2231;p20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2232" name="Google Shape;223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233" name="Google Shape;2233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4" name="Google Shape;2234;p20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2235" name="Google Shape;223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236" name="Google Shape;2236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7" name="Google Shape;2237;p20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2238" name="Google Shape;223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239" name="Google Shape;2239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0" name="Google Shape;2240;p20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2241" name="Google Shape;224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242" name="Google Shape;2242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3" name="Google Shape;2243;p20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2244" name="Google Shape;224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245" name="Google Shape;2245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6" name="Google Shape;2246;p20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2247" name="Google Shape;224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248" name="Google Shape;2248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9" name="Google Shape;2249;p20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2250" name="Google Shape;225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251" name="Google Shape;2251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2" name="Google Shape;2252;p20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2253" name="Google Shape;225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254" name="Google Shape;2254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5" name="Google Shape;2255;p20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2256" name="Google Shape;225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257" name="Google Shape;2257;p2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58" name="Google Shape;2258;p20"/>
          <p:cNvSpPr/>
          <p:nvPr/>
        </p:nvSpPr>
        <p:spPr>
          <a:xfrm rot="-1201188">
            <a:off x="-225363" y="782981"/>
            <a:ext cx="2510879" cy="2510879"/>
          </a:xfrm>
          <a:custGeom>
            <a:rect b="b" l="l" r="r" t="t"/>
            <a:pathLst>
              <a:path extrusionOk="0" h="2509742" w="2509742">
                <a:moveTo>
                  <a:pt x="0" y="0"/>
                </a:moveTo>
                <a:lnTo>
                  <a:pt x="2509742" y="0"/>
                </a:lnTo>
                <a:lnTo>
                  <a:pt x="2509742" y="2509742"/>
                </a:lnTo>
                <a:lnTo>
                  <a:pt x="0" y="2509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9" name="Google Shape;2259;p20"/>
          <p:cNvSpPr/>
          <p:nvPr/>
        </p:nvSpPr>
        <p:spPr>
          <a:xfrm rot="257992">
            <a:off x="17183841" y="3115326"/>
            <a:ext cx="2208599" cy="2208599"/>
          </a:xfrm>
          <a:custGeom>
            <a:rect b="b" l="l" r="r" t="t"/>
            <a:pathLst>
              <a:path extrusionOk="0" h="2207902" w="2207902">
                <a:moveTo>
                  <a:pt x="0" y="0"/>
                </a:moveTo>
                <a:lnTo>
                  <a:pt x="2207902" y="0"/>
                </a:lnTo>
                <a:lnTo>
                  <a:pt x="2207902" y="2207901"/>
                </a:lnTo>
                <a:lnTo>
                  <a:pt x="0" y="2207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0" name="Google Shape;2260;p20"/>
          <p:cNvSpPr txBox="1"/>
          <p:nvPr/>
        </p:nvSpPr>
        <p:spPr>
          <a:xfrm>
            <a:off x="1868225" y="1686925"/>
            <a:ext cx="6057300" cy="10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Events</a:t>
            </a: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Page: 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1" name="Google Shape;2261;p20"/>
          <p:cNvSpPr txBox="1"/>
          <p:nvPr/>
        </p:nvSpPr>
        <p:spPr>
          <a:xfrm>
            <a:off x="2059638" y="3035613"/>
            <a:ext cx="14168700" cy="55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 Events listing page that allows users to view what events are happening in Baton Rouge and New Orleans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Features: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Name, Location, Date, and Popularity of each event listing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Filtering options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View on Map option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to Calendar option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Visit Website button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2" name="Google Shape;2262;p20"/>
          <p:cNvSpPr/>
          <p:nvPr/>
        </p:nvSpPr>
        <p:spPr>
          <a:xfrm rot="-1964114">
            <a:off x="16491582" y="4221185"/>
            <a:ext cx="569803" cy="1843479"/>
          </a:xfrm>
          <a:custGeom>
            <a:rect b="b" l="l" r="r" t="t"/>
            <a:pathLst>
              <a:path extrusionOk="0" h="1846065" w="570602">
                <a:moveTo>
                  <a:pt x="0" y="0"/>
                </a:moveTo>
                <a:lnTo>
                  <a:pt x="570602" y="0"/>
                </a:lnTo>
                <a:lnTo>
                  <a:pt x="570602" y="1846064"/>
                </a:lnTo>
                <a:lnTo>
                  <a:pt x="0" y="1846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3" name="Google Shape;2263;p20"/>
          <p:cNvSpPr/>
          <p:nvPr/>
        </p:nvSpPr>
        <p:spPr>
          <a:xfrm rot="257992">
            <a:off x="5694688" y="7500019"/>
            <a:ext cx="2542061" cy="2542061"/>
          </a:xfrm>
          <a:custGeom>
            <a:rect b="b" l="l" r="r" t="t"/>
            <a:pathLst>
              <a:path extrusionOk="0" h="2541259" w="2541259">
                <a:moveTo>
                  <a:pt x="0" y="0"/>
                </a:moveTo>
                <a:lnTo>
                  <a:pt x="2541258" y="0"/>
                </a:lnTo>
                <a:lnTo>
                  <a:pt x="2541258" y="2541258"/>
                </a:lnTo>
                <a:lnTo>
                  <a:pt x="0" y="2541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4" name="Google Shape;2264;p20"/>
          <p:cNvSpPr/>
          <p:nvPr/>
        </p:nvSpPr>
        <p:spPr>
          <a:xfrm rot="257992">
            <a:off x="14494909" y="8091926"/>
            <a:ext cx="2831050" cy="2831050"/>
          </a:xfrm>
          <a:custGeom>
            <a:rect b="b" l="l" r="r" t="t"/>
            <a:pathLst>
              <a:path extrusionOk="0" h="2830157" w="2830157">
                <a:moveTo>
                  <a:pt x="0" y="0"/>
                </a:moveTo>
                <a:lnTo>
                  <a:pt x="2830157" y="0"/>
                </a:lnTo>
                <a:lnTo>
                  <a:pt x="2830157" y="2830157"/>
                </a:lnTo>
                <a:lnTo>
                  <a:pt x="0" y="2830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5" name="Google Shape;2265;p20"/>
          <p:cNvSpPr/>
          <p:nvPr/>
        </p:nvSpPr>
        <p:spPr>
          <a:xfrm rot="-1274586">
            <a:off x="15537548" y="-567708"/>
            <a:ext cx="998728" cy="3231180"/>
          </a:xfrm>
          <a:custGeom>
            <a:rect b="b" l="l" r="r" t="t"/>
            <a:pathLst>
              <a:path extrusionOk="0" h="3229626" w="998248">
                <a:moveTo>
                  <a:pt x="0" y="0"/>
                </a:moveTo>
                <a:lnTo>
                  <a:pt x="998248" y="0"/>
                </a:lnTo>
                <a:lnTo>
                  <a:pt x="998248" y="3229626"/>
                </a:lnTo>
                <a:lnTo>
                  <a:pt x="0" y="3229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2271" name="Google Shape;2271;p21"/>
          <p:cNvSpPr/>
          <p:nvPr/>
        </p:nvSpPr>
        <p:spPr>
          <a:xfrm rot="257992">
            <a:off x="5694688" y="7500019"/>
            <a:ext cx="2542061" cy="2542061"/>
          </a:xfrm>
          <a:custGeom>
            <a:rect b="b" l="l" r="r" t="t"/>
            <a:pathLst>
              <a:path extrusionOk="0" h="2541259" w="2541259">
                <a:moveTo>
                  <a:pt x="0" y="0"/>
                </a:moveTo>
                <a:lnTo>
                  <a:pt x="2541258" y="0"/>
                </a:lnTo>
                <a:lnTo>
                  <a:pt x="2541258" y="2541258"/>
                </a:lnTo>
                <a:lnTo>
                  <a:pt x="0" y="2541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2" name="Google Shape;2272;p21"/>
          <p:cNvSpPr/>
          <p:nvPr/>
        </p:nvSpPr>
        <p:spPr>
          <a:xfrm rot="257992">
            <a:off x="9534187" y="167849"/>
            <a:ext cx="1412216" cy="1412216"/>
          </a:xfrm>
          <a:custGeom>
            <a:rect b="b" l="l" r="r" t="t"/>
            <a:pathLst>
              <a:path extrusionOk="0" h="1411770" w="1411770">
                <a:moveTo>
                  <a:pt x="0" y="0"/>
                </a:moveTo>
                <a:lnTo>
                  <a:pt x="1411771" y="0"/>
                </a:lnTo>
                <a:lnTo>
                  <a:pt x="1411771" y="1411770"/>
                </a:lnTo>
                <a:lnTo>
                  <a:pt x="0" y="1411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3" name="Google Shape;2273;p21"/>
          <p:cNvSpPr/>
          <p:nvPr/>
        </p:nvSpPr>
        <p:spPr>
          <a:xfrm rot="257992">
            <a:off x="17183841" y="3115326"/>
            <a:ext cx="2208599" cy="2208599"/>
          </a:xfrm>
          <a:custGeom>
            <a:rect b="b" l="l" r="r" t="t"/>
            <a:pathLst>
              <a:path extrusionOk="0" h="2207902" w="2207902">
                <a:moveTo>
                  <a:pt x="0" y="0"/>
                </a:moveTo>
                <a:lnTo>
                  <a:pt x="2207902" y="0"/>
                </a:lnTo>
                <a:lnTo>
                  <a:pt x="2207902" y="2207901"/>
                </a:lnTo>
                <a:lnTo>
                  <a:pt x="0" y="2207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4" name="Google Shape;2274;p21"/>
          <p:cNvSpPr/>
          <p:nvPr/>
        </p:nvSpPr>
        <p:spPr>
          <a:xfrm rot="-1201188">
            <a:off x="-225363" y="782981"/>
            <a:ext cx="2510879" cy="2510879"/>
          </a:xfrm>
          <a:custGeom>
            <a:rect b="b" l="l" r="r" t="t"/>
            <a:pathLst>
              <a:path extrusionOk="0" h="2509742" w="2509742">
                <a:moveTo>
                  <a:pt x="0" y="0"/>
                </a:moveTo>
                <a:lnTo>
                  <a:pt x="2509742" y="0"/>
                </a:lnTo>
                <a:lnTo>
                  <a:pt x="2509742" y="2509742"/>
                </a:lnTo>
                <a:lnTo>
                  <a:pt x="0" y="2509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5" name="Google Shape;2275;p21"/>
          <p:cNvSpPr/>
          <p:nvPr/>
        </p:nvSpPr>
        <p:spPr>
          <a:xfrm rot="257992">
            <a:off x="14494909" y="8091926"/>
            <a:ext cx="2831050" cy="2831050"/>
          </a:xfrm>
          <a:custGeom>
            <a:rect b="b" l="l" r="r" t="t"/>
            <a:pathLst>
              <a:path extrusionOk="0" h="2830157" w="2830157">
                <a:moveTo>
                  <a:pt x="0" y="0"/>
                </a:moveTo>
                <a:lnTo>
                  <a:pt x="2830157" y="0"/>
                </a:lnTo>
                <a:lnTo>
                  <a:pt x="2830157" y="2830157"/>
                </a:lnTo>
                <a:lnTo>
                  <a:pt x="0" y="2830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6" name="Google Shape;2276;p21"/>
          <p:cNvSpPr txBox="1"/>
          <p:nvPr/>
        </p:nvSpPr>
        <p:spPr>
          <a:xfrm>
            <a:off x="2366506" y="3506444"/>
            <a:ext cx="361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6B2D6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grpSp>
        <p:nvGrpSpPr>
          <p:cNvPr id="2277" name="Google Shape;2277;p21"/>
          <p:cNvGrpSpPr/>
          <p:nvPr/>
        </p:nvGrpSpPr>
        <p:grpSpPr>
          <a:xfrm>
            <a:off x="427742" y="803549"/>
            <a:ext cx="17432545" cy="484266"/>
            <a:chOff x="0" y="0"/>
            <a:chExt cx="23243393" cy="645688"/>
          </a:xfrm>
        </p:grpSpPr>
        <p:grpSp>
          <p:nvGrpSpPr>
            <p:cNvPr id="2278" name="Google Shape;2278;p21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2279" name="Google Shape;2279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280" name="Google Shape;2280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1" name="Google Shape;2281;p21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2282" name="Google Shape;2282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283" name="Google Shape;2283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4" name="Google Shape;2284;p21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2285" name="Google Shape;2285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286" name="Google Shape;2286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7" name="Google Shape;2287;p21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2288" name="Google Shape;2288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289" name="Google Shape;2289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0" name="Google Shape;2290;p21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2291" name="Google Shape;229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292" name="Google Shape;2292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3" name="Google Shape;2293;p21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2294" name="Google Shape;229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295" name="Google Shape;2295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6" name="Google Shape;2296;p21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2297" name="Google Shape;229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298" name="Google Shape;2298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9" name="Google Shape;2299;p21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2300" name="Google Shape;230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301" name="Google Shape;2301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2" name="Google Shape;2302;p21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2303" name="Google Shape;2303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304" name="Google Shape;2304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5" name="Google Shape;2305;p21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2306" name="Google Shape;2306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307" name="Google Shape;2307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8" name="Google Shape;2308;p21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2309" name="Google Shape;2309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310" name="Google Shape;2310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1" name="Google Shape;2311;p21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2312" name="Google Shape;2312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313" name="Google Shape;2313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4" name="Google Shape;2314;p21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2315" name="Google Shape;2315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316" name="Google Shape;2316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7" name="Google Shape;2317;p21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2318" name="Google Shape;2318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319" name="Google Shape;2319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0" name="Google Shape;2320;p21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2321" name="Google Shape;232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322" name="Google Shape;2322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3" name="Google Shape;2323;p21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2324" name="Google Shape;232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325" name="Google Shape;2325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6" name="Google Shape;2326;p21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2327" name="Google Shape;232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328" name="Google Shape;2328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9" name="Google Shape;2329;p21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2330" name="Google Shape;233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331" name="Google Shape;2331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2" name="Google Shape;2332;p21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2333" name="Google Shape;2333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334" name="Google Shape;2334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5" name="Google Shape;2335;p21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2336" name="Google Shape;2336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337" name="Google Shape;2337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8" name="Google Shape;2338;p21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2339" name="Google Shape;2339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340" name="Google Shape;2340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1" name="Google Shape;2341;p21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2342" name="Google Shape;2342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343" name="Google Shape;2343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4" name="Google Shape;2344;p21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2345" name="Google Shape;2345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346" name="Google Shape;2346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7" name="Google Shape;2347;p21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2348" name="Google Shape;2348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349" name="Google Shape;2349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0" name="Google Shape;2350;p21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2351" name="Google Shape;235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352" name="Google Shape;2352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3" name="Google Shape;2353;p21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2354" name="Google Shape;235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355" name="Google Shape;2355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6" name="Google Shape;2356;p21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2357" name="Google Shape;235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358" name="Google Shape;2358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9" name="Google Shape;2359;p21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2360" name="Google Shape;236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361" name="Google Shape;2361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2" name="Google Shape;2362;p21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2363" name="Google Shape;2363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364" name="Google Shape;2364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5" name="Google Shape;2365;p21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2366" name="Google Shape;2366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367" name="Google Shape;2367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8" name="Google Shape;2368;p21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2369" name="Google Shape;2369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370" name="Google Shape;2370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1" name="Google Shape;2371;p21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2372" name="Google Shape;2372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373" name="Google Shape;2373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4" name="Google Shape;2374;p21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2375" name="Google Shape;2375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376" name="Google Shape;2376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7" name="Google Shape;2377;p21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2378" name="Google Shape;2378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379" name="Google Shape;2379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0" name="Google Shape;2380;p21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2381" name="Google Shape;238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382" name="Google Shape;2382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3" name="Google Shape;2383;p21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2384" name="Google Shape;238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385" name="Google Shape;2385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86" name="Google Shape;2386;p21"/>
          <p:cNvGrpSpPr/>
          <p:nvPr/>
        </p:nvGrpSpPr>
        <p:grpSpPr>
          <a:xfrm>
            <a:off x="427742" y="9120104"/>
            <a:ext cx="17432545" cy="484266"/>
            <a:chOff x="0" y="0"/>
            <a:chExt cx="23243393" cy="645688"/>
          </a:xfrm>
        </p:grpSpPr>
        <p:grpSp>
          <p:nvGrpSpPr>
            <p:cNvPr id="2387" name="Google Shape;2387;p21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2388" name="Google Shape;2388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389" name="Google Shape;2389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0" name="Google Shape;2390;p21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2391" name="Google Shape;239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392" name="Google Shape;2392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3" name="Google Shape;2393;p21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2394" name="Google Shape;239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395" name="Google Shape;2395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6" name="Google Shape;2396;p21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2397" name="Google Shape;239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398" name="Google Shape;2398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9" name="Google Shape;2399;p21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2400" name="Google Shape;240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401" name="Google Shape;2401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2" name="Google Shape;2402;p21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2403" name="Google Shape;2403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404" name="Google Shape;2404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5" name="Google Shape;2405;p21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2406" name="Google Shape;2406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407" name="Google Shape;2407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8" name="Google Shape;2408;p21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2409" name="Google Shape;2409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410" name="Google Shape;2410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1" name="Google Shape;2411;p21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2412" name="Google Shape;2412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413" name="Google Shape;2413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4" name="Google Shape;2414;p21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2415" name="Google Shape;2415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416" name="Google Shape;2416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7" name="Google Shape;2417;p21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2418" name="Google Shape;2418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419" name="Google Shape;2419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0" name="Google Shape;2420;p21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2421" name="Google Shape;242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422" name="Google Shape;2422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3" name="Google Shape;2423;p21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2424" name="Google Shape;242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425" name="Google Shape;2425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6" name="Google Shape;2426;p21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2427" name="Google Shape;242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428" name="Google Shape;2428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9" name="Google Shape;2429;p21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2430" name="Google Shape;243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431" name="Google Shape;2431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2" name="Google Shape;2432;p21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2433" name="Google Shape;2433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434" name="Google Shape;2434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5" name="Google Shape;2435;p21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2436" name="Google Shape;2436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437" name="Google Shape;2437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8" name="Google Shape;2438;p21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2439" name="Google Shape;2439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440" name="Google Shape;2440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1" name="Google Shape;2441;p21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2442" name="Google Shape;2442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443" name="Google Shape;2443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4" name="Google Shape;2444;p21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2445" name="Google Shape;2445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446" name="Google Shape;2446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7" name="Google Shape;2447;p21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2448" name="Google Shape;2448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449" name="Google Shape;2449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0" name="Google Shape;2450;p21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2451" name="Google Shape;245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452" name="Google Shape;2452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3" name="Google Shape;2453;p21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2454" name="Google Shape;245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455" name="Google Shape;2455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6" name="Google Shape;2456;p21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2457" name="Google Shape;245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458" name="Google Shape;2458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9" name="Google Shape;2459;p21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2460" name="Google Shape;246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461" name="Google Shape;2461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2" name="Google Shape;2462;p21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2463" name="Google Shape;2463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464" name="Google Shape;2464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5" name="Google Shape;2465;p21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2466" name="Google Shape;2466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467" name="Google Shape;2467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8" name="Google Shape;2468;p21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2469" name="Google Shape;2469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470" name="Google Shape;2470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1" name="Google Shape;2471;p21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2472" name="Google Shape;2472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473" name="Google Shape;2473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4" name="Google Shape;2474;p21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2475" name="Google Shape;2475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476" name="Google Shape;2476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7" name="Google Shape;2477;p21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2478" name="Google Shape;2478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479" name="Google Shape;2479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0" name="Google Shape;2480;p21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2481" name="Google Shape;248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482" name="Google Shape;2482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3" name="Google Shape;2483;p21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2484" name="Google Shape;248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485" name="Google Shape;2485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6" name="Google Shape;2486;p21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2487" name="Google Shape;248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488" name="Google Shape;2488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9" name="Google Shape;2489;p21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2490" name="Google Shape;249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491" name="Google Shape;2491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2" name="Google Shape;2492;p21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2493" name="Google Shape;2493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494" name="Google Shape;2494;p2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95" name="Google Shape;2495;p21"/>
          <p:cNvSpPr/>
          <p:nvPr/>
        </p:nvSpPr>
        <p:spPr>
          <a:xfrm rot="-2126268">
            <a:off x="10828096" y="3199237"/>
            <a:ext cx="337976" cy="1093452"/>
          </a:xfrm>
          <a:custGeom>
            <a:rect b="b" l="l" r="r" t="t"/>
            <a:pathLst>
              <a:path extrusionOk="0" h="1093110" w="337870">
                <a:moveTo>
                  <a:pt x="0" y="0"/>
                </a:moveTo>
                <a:lnTo>
                  <a:pt x="337870" y="0"/>
                </a:lnTo>
                <a:lnTo>
                  <a:pt x="337870" y="1093110"/>
                </a:lnTo>
                <a:lnTo>
                  <a:pt x="0" y="1093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6" name="Google Shape;2496;p21"/>
          <p:cNvSpPr/>
          <p:nvPr/>
        </p:nvSpPr>
        <p:spPr>
          <a:xfrm rot="-1964114">
            <a:off x="16491582" y="4221185"/>
            <a:ext cx="569803" cy="1843479"/>
          </a:xfrm>
          <a:custGeom>
            <a:rect b="b" l="l" r="r" t="t"/>
            <a:pathLst>
              <a:path extrusionOk="0" h="1846065" w="570602">
                <a:moveTo>
                  <a:pt x="0" y="0"/>
                </a:moveTo>
                <a:lnTo>
                  <a:pt x="570602" y="0"/>
                </a:lnTo>
                <a:lnTo>
                  <a:pt x="570602" y="1846064"/>
                </a:lnTo>
                <a:lnTo>
                  <a:pt x="0" y="1846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7" name="Google Shape;2497;p21"/>
          <p:cNvSpPr/>
          <p:nvPr/>
        </p:nvSpPr>
        <p:spPr>
          <a:xfrm rot="-1274586">
            <a:off x="15537548" y="-567708"/>
            <a:ext cx="998728" cy="3231180"/>
          </a:xfrm>
          <a:custGeom>
            <a:rect b="b" l="l" r="r" t="t"/>
            <a:pathLst>
              <a:path extrusionOk="0" h="3229626" w="998248">
                <a:moveTo>
                  <a:pt x="0" y="0"/>
                </a:moveTo>
                <a:lnTo>
                  <a:pt x="998248" y="0"/>
                </a:lnTo>
                <a:lnTo>
                  <a:pt x="998248" y="3229626"/>
                </a:lnTo>
                <a:lnTo>
                  <a:pt x="0" y="3229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8" name="Google Shape;2498;p21"/>
          <p:cNvSpPr txBox="1"/>
          <p:nvPr/>
        </p:nvSpPr>
        <p:spPr>
          <a:xfrm>
            <a:off x="2240100" y="0"/>
            <a:ext cx="13249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pic>
        <p:nvPicPr>
          <p:cNvPr id="2499" name="Google Shape;249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6098" y="1501931"/>
            <a:ext cx="15835800" cy="7618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2505" name="Google Shape;2505;p22"/>
          <p:cNvSpPr/>
          <p:nvPr/>
        </p:nvSpPr>
        <p:spPr>
          <a:xfrm rot="257992">
            <a:off x="5694688" y="7500019"/>
            <a:ext cx="2542061" cy="2542061"/>
          </a:xfrm>
          <a:custGeom>
            <a:rect b="b" l="l" r="r" t="t"/>
            <a:pathLst>
              <a:path extrusionOk="0" h="2541259" w="2541259">
                <a:moveTo>
                  <a:pt x="0" y="0"/>
                </a:moveTo>
                <a:lnTo>
                  <a:pt x="2541258" y="0"/>
                </a:lnTo>
                <a:lnTo>
                  <a:pt x="2541258" y="2541258"/>
                </a:lnTo>
                <a:lnTo>
                  <a:pt x="0" y="2541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6" name="Google Shape;2506;p22"/>
          <p:cNvSpPr/>
          <p:nvPr/>
        </p:nvSpPr>
        <p:spPr>
          <a:xfrm rot="257992">
            <a:off x="9534187" y="167849"/>
            <a:ext cx="1412216" cy="1412216"/>
          </a:xfrm>
          <a:custGeom>
            <a:rect b="b" l="l" r="r" t="t"/>
            <a:pathLst>
              <a:path extrusionOk="0" h="1411770" w="1411770">
                <a:moveTo>
                  <a:pt x="0" y="0"/>
                </a:moveTo>
                <a:lnTo>
                  <a:pt x="1411771" y="0"/>
                </a:lnTo>
                <a:lnTo>
                  <a:pt x="1411771" y="1411770"/>
                </a:lnTo>
                <a:lnTo>
                  <a:pt x="0" y="1411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7" name="Google Shape;2507;p22"/>
          <p:cNvSpPr/>
          <p:nvPr/>
        </p:nvSpPr>
        <p:spPr>
          <a:xfrm rot="257992">
            <a:off x="17183841" y="3115326"/>
            <a:ext cx="2208599" cy="2208599"/>
          </a:xfrm>
          <a:custGeom>
            <a:rect b="b" l="l" r="r" t="t"/>
            <a:pathLst>
              <a:path extrusionOk="0" h="2207902" w="2207902">
                <a:moveTo>
                  <a:pt x="0" y="0"/>
                </a:moveTo>
                <a:lnTo>
                  <a:pt x="2207902" y="0"/>
                </a:lnTo>
                <a:lnTo>
                  <a:pt x="2207902" y="2207901"/>
                </a:lnTo>
                <a:lnTo>
                  <a:pt x="0" y="2207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8" name="Google Shape;2508;p22"/>
          <p:cNvSpPr/>
          <p:nvPr/>
        </p:nvSpPr>
        <p:spPr>
          <a:xfrm rot="-1201188">
            <a:off x="-225363" y="782981"/>
            <a:ext cx="2510879" cy="2510879"/>
          </a:xfrm>
          <a:custGeom>
            <a:rect b="b" l="l" r="r" t="t"/>
            <a:pathLst>
              <a:path extrusionOk="0" h="2509742" w="2509742">
                <a:moveTo>
                  <a:pt x="0" y="0"/>
                </a:moveTo>
                <a:lnTo>
                  <a:pt x="2509742" y="0"/>
                </a:lnTo>
                <a:lnTo>
                  <a:pt x="2509742" y="2509742"/>
                </a:lnTo>
                <a:lnTo>
                  <a:pt x="0" y="2509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9" name="Google Shape;2509;p22"/>
          <p:cNvSpPr/>
          <p:nvPr/>
        </p:nvSpPr>
        <p:spPr>
          <a:xfrm rot="257992">
            <a:off x="14494909" y="8091926"/>
            <a:ext cx="2831050" cy="2831050"/>
          </a:xfrm>
          <a:custGeom>
            <a:rect b="b" l="l" r="r" t="t"/>
            <a:pathLst>
              <a:path extrusionOk="0" h="2830157" w="2830157">
                <a:moveTo>
                  <a:pt x="0" y="0"/>
                </a:moveTo>
                <a:lnTo>
                  <a:pt x="2830157" y="0"/>
                </a:lnTo>
                <a:lnTo>
                  <a:pt x="2830157" y="2830157"/>
                </a:lnTo>
                <a:lnTo>
                  <a:pt x="0" y="2830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0" name="Google Shape;2510;p22"/>
          <p:cNvSpPr txBox="1"/>
          <p:nvPr/>
        </p:nvSpPr>
        <p:spPr>
          <a:xfrm>
            <a:off x="2366506" y="3506444"/>
            <a:ext cx="361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1" name="Google Shape;2511;p22"/>
          <p:cNvGrpSpPr/>
          <p:nvPr/>
        </p:nvGrpSpPr>
        <p:grpSpPr>
          <a:xfrm>
            <a:off x="427742" y="803549"/>
            <a:ext cx="17432545" cy="484266"/>
            <a:chOff x="0" y="0"/>
            <a:chExt cx="23243393" cy="645688"/>
          </a:xfrm>
        </p:grpSpPr>
        <p:grpSp>
          <p:nvGrpSpPr>
            <p:cNvPr id="2512" name="Google Shape;2512;p22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2513" name="Google Shape;2513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514" name="Google Shape;2514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5" name="Google Shape;2515;p22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2516" name="Google Shape;2516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517" name="Google Shape;2517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8" name="Google Shape;2518;p22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2519" name="Google Shape;251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520" name="Google Shape;2520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1" name="Google Shape;2521;p22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2522" name="Google Shape;2522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523" name="Google Shape;2523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4" name="Google Shape;2524;p22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2525" name="Google Shape;2525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526" name="Google Shape;2526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7" name="Google Shape;2527;p22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2528" name="Google Shape;2528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529" name="Google Shape;2529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0" name="Google Shape;2530;p22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2531" name="Google Shape;253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532" name="Google Shape;2532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3" name="Google Shape;2533;p22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2534" name="Google Shape;253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535" name="Google Shape;2535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6" name="Google Shape;2536;p22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2537" name="Google Shape;253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538" name="Google Shape;2538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9" name="Google Shape;2539;p22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2540" name="Google Shape;254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541" name="Google Shape;2541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2" name="Google Shape;2542;p22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2543" name="Google Shape;2543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544" name="Google Shape;2544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5" name="Google Shape;2545;p22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2546" name="Google Shape;2546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547" name="Google Shape;2547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8" name="Google Shape;2548;p22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2549" name="Google Shape;254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550" name="Google Shape;2550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1" name="Google Shape;2551;p22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2552" name="Google Shape;2552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553" name="Google Shape;2553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4" name="Google Shape;2554;p22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2555" name="Google Shape;2555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556" name="Google Shape;2556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7" name="Google Shape;2557;p22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2558" name="Google Shape;2558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559" name="Google Shape;2559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0" name="Google Shape;2560;p22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2561" name="Google Shape;256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562" name="Google Shape;2562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3" name="Google Shape;2563;p22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2564" name="Google Shape;256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565" name="Google Shape;2565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6" name="Google Shape;2566;p22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2567" name="Google Shape;256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568" name="Google Shape;2568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9" name="Google Shape;2569;p22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2570" name="Google Shape;257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571" name="Google Shape;2571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2" name="Google Shape;2572;p22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2573" name="Google Shape;2573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574" name="Google Shape;2574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5" name="Google Shape;2575;p22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2576" name="Google Shape;2576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577" name="Google Shape;2577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8" name="Google Shape;2578;p22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2579" name="Google Shape;257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580" name="Google Shape;2580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1" name="Google Shape;2581;p22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2582" name="Google Shape;2582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583" name="Google Shape;2583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4" name="Google Shape;2584;p22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2585" name="Google Shape;2585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586" name="Google Shape;2586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7" name="Google Shape;2587;p22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2588" name="Google Shape;2588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589" name="Google Shape;2589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0" name="Google Shape;2590;p22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2591" name="Google Shape;259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592" name="Google Shape;2592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3" name="Google Shape;2593;p22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2594" name="Google Shape;259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595" name="Google Shape;2595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6" name="Google Shape;2596;p22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2597" name="Google Shape;259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598" name="Google Shape;2598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9" name="Google Shape;2599;p22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2600" name="Google Shape;260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601" name="Google Shape;2601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2" name="Google Shape;2602;p22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2603" name="Google Shape;2603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604" name="Google Shape;2604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5" name="Google Shape;2605;p22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2606" name="Google Shape;2606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607" name="Google Shape;2607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8" name="Google Shape;2608;p22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2609" name="Google Shape;260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610" name="Google Shape;2610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1" name="Google Shape;2611;p22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2612" name="Google Shape;2612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613" name="Google Shape;2613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4" name="Google Shape;2614;p22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2615" name="Google Shape;2615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616" name="Google Shape;2616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7" name="Google Shape;2617;p22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2618" name="Google Shape;2618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619" name="Google Shape;2619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20" name="Google Shape;2620;p22"/>
          <p:cNvGrpSpPr/>
          <p:nvPr/>
        </p:nvGrpSpPr>
        <p:grpSpPr>
          <a:xfrm>
            <a:off x="427742" y="9120104"/>
            <a:ext cx="17432545" cy="484266"/>
            <a:chOff x="0" y="0"/>
            <a:chExt cx="23243393" cy="645688"/>
          </a:xfrm>
        </p:grpSpPr>
        <p:grpSp>
          <p:nvGrpSpPr>
            <p:cNvPr id="2621" name="Google Shape;2621;p22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2622" name="Google Shape;2622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623" name="Google Shape;2623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4" name="Google Shape;2624;p22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2625" name="Google Shape;2625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626" name="Google Shape;2626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7" name="Google Shape;2627;p22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2628" name="Google Shape;2628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629" name="Google Shape;2629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0" name="Google Shape;2630;p22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2631" name="Google Shape;263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632" name="Google Shape;2632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3" name="Google Shape;2633;p22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2634" name="Google Shape;263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635" name="Google Shape;2635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6" name="Google Shape;2636;p22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2637" name="Google Shape;263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638" name="Google Shape;2638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9" name="Google Shape;2639;p22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2640" name="Google Shape;264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641" name="Google Shape;2641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2" name="Google Shape;2642;p22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2643" name="Google Shape;2643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644" name="Google Shape;2644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5" name="Google Shape;2645;p22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2646" name="Google Shape;2646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647" name="Google Shape;2647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8" name="Google Shape;2648;p22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2649" name="Google Shape;264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650" name="Google Shape;2650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1" name="Google Shape;2651;p22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2652" name="Google Shape;2652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653" name="Google Shape;2653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4" name="Google Shape;2654;p22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2655" name="Google Shape;2655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656" name="Google Shape;2656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7" name="Google Shape;2657;p22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2658" name="Google Shape;2658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659" name="Google Shape;2659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0" name="Google Shape;2660;p22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2661" name="Google Shape;266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662" name="Google Shape;2662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3" name="Google Shape;2663;p22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2664" name="Google Shape;266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665" name="Google Shape;2665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6" name="Google Shape;2666;p22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2667" name="Google Shape;266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668" name="Google Shape;2668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9" name="Google Shape;2669;p22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2670" name="Google Shape;267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671" name="Google Shape;2671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2" name="Google Shape;2672;p22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2673" name="Google Shape;2673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674" name="Google Shape;2674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5" name="Google Shape;2675;p22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2676" name="Google Shape;2676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677" name="Google Shape;2677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8" name="Google Shape;2678;p22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2679" name="Google Shape;267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680" name="Google Shape;2680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1" name="Google Shape;2681;p22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2682" name="Google Shape;2682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683" name="Google Shape;2683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4" name="Google Shape;2684;p22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2685" name="Google Shape;2685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686" name="Google Shape;2686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7" name="Google Shape;2687;p22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2688" name="Google Shape;2688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689" name="Google Shape;2689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0" name="Google Shape;2690;p22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2691" name="Google Shape;269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692" name="Google Shape;2692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3" name="Google Shape;2693;p22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2694" name="Google Shape;269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695" name="Google Shape;2695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6" name="Google Shape;2696;p22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2697" name="Google Shape;269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698" name="Google Shape;2698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9" name="Google Shape;2699;p22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2700" name="Google Shape;270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701" name="Google Shape;2701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2" name="Google Shape;2702;p22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2703" name="Google Shape;2703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704" name="Google Shape;2704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5" name="Google Shape;2705;p22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2706" name="Google Shape;2706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707" name="Google Shape;2707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8" name="Google Shape;2708;p22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2709" name="Google Shape;270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710" name="Google Shape;2710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1" name="Google Shape;2711;p22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2712" name="Google Shape;2712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713" name="Google Shape;2713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4" name="Google Shape;2714;p22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2715" name="Google Shape;2715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716" name="Google Shape;2716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7" name="Google Shape;2717;p22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2718" name="Google Shape;2718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719" name="Google Shape;2719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0" name="Google Shape;2720;p22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2721" name="Google Shape;272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722" name="Google Shape;2722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3" name="Google Shape;2723;p22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2724" name="Google Shape;272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725" name="Google Shape;2725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6" name="Google Shape;2726;p22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2727" name="Google Shape;272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728" name="Google Shape;2728;p22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29" name="Google Shape;2729;p22"/>
          <p:cNvSpPr/>
          <p:nvPr/>
        </p:nvSpPr>
        <p:spPr>
          <a:xfrm rot="-1964114">
            <a:off x="16491582" y="4221185"/>
            <a:ext cx="569803" cy="1843479"/>
          </a:xfrm>
          <a:custGeom>
            <a:rect b="b" l="l" r="r" t="t"/>
            <a:pathLst>
              <a:path extrusionOk="0" h="1846065" w="570602">
                <a:moveTo>
                  <a:pt x="0" y="0"/>
                </a:moveTo>
                <a:lnTo>
                  <a:pt x="570602" y="0"/>
                </a:lnTo>
                <a:lnTo>
                  <a:pt x="570602" y="1846064"/>
                </a:lnTo>
                <a:lnTo>
                  <a:pt x="0" y="1846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0" name="Google Shape;2730;p22"/>
          <p:cNvSpPr/>
          <p:nvPr/>
        </p:nvSpPr>
        <p:spPr>
          <a:xfrm rot="-1274586">
            <a:off x="15537548" y="-567708"/>
            <a:ext cx="998728" cy="3231180"/>
          </a:xfrm>
          <a:custGeom>
            <a:rect b="b" l="l" r="r" t="t"/>
            <a:pathLst>
              <a:path extrusionOk="0" h="3229626" w="998248">
                <a:moveTo>
                  <a:pt x="0" y="0"/>
                </a:moveTo>
                <a:lnTo>
                  <a:pt x="998248" y="0"/>
                </a:lnTo>
                <a:lnTo>
                  <a:pt x="998248" y="3229626"/>
                </a:lnTo>
                <a:lnTo>
                  <a:pt x="0" y="3229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1" name="Google Shape;2731;p22"/>
          <p:cNvSpPr txBox="1"/>
          <p:nvPr/>
        </p:nvSpPr>
        <p:spPr>
          <a:xfrm>
            <a:off x="2240100" y="0"/>
            <a:ext cx="13249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2732" name="Google Shape;2732;p22"/>
          <p:cNvSpPr txBox="1"/>
          <p:nvPr/>
        </p:nvSpPr>
        <p:spPr>
          <a:xfrm>
            <a:off x="1868225" y="1686925"/>
            <a:ext cx="6057300" cy="10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Tours Page: 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3" name="Google Shape;2733;p22"/>
          <p:cNvSpPr txBox="1"/>
          <p:nvPr/>
        </p:nvSpPr>
        <p:spPr>
          <a:xfrm>
            <a:off x="2059638" y="2921388"/>
            <a:ext cx="14168700" cy="55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Tours page will help in providing users will a fast, easily 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accessible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way to look at tours offered throughout each city.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plan would be to contact and work with these various tours to get them directly connected to customers from our site instead of using cluttered, complexed sites like TripAdvisor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search bar is set up at the top of the page with keywords that users to type to find tours revolving around their interests.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Each card is set up to give a brief description and average price value to showcase the tours. 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7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2739" name="Google Shape;2739;p23"/>
          <p:cNvSpPr/>
          <p:nvPr/>
        </p:nvSpPr>
        <p:spPr>
          <a:xfrm rot="257992">
            <a:off x="5694688" y="7500019"/>
            <a:ext cx="2542061" cy="2542061"/>
          </a:xfrm>
          <a:custGeom>
            <a:rect b="b" l="l" r="r" t="t"/>
            <a:pathLst>
              <a:path extrusionOk="0" h="2541259" w="2541259">
                <a:moveTo>
                  <a:pt x="0" y="0"/>
                </a:moveTo>
                <a:lnTo>
                  <a:pt x="2541258" y="0"/>
                </a:lnTo>
                <a:lnTo>
                  <a:pt x="2541258" y="2541258"/>
                </a:lnTo>
                <a:lnTo>
                  <a:pt x="0" y="2541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0" name="Google Shape;2740;p23"/>
          <p:cNvSpPr/>
          <p:nvPr/>
        </p:nvSpPr>
        <p:spPr>
          <a:xfrm rot="257992">
            <a:off x="9534187" y="167849"/>
            <a:ext cx="1412216" cy="1412216"/>
          </a:xfrm>
          <a:custGeom>
            <a:rect b="b" l="l" r="r" t="t"/>
            <a:pathLst>
              <a:path extrusionOk="0" h="1411770" w="1411770">
                <a:moveTo>
                  <a:pt x="0" y="0"/>
                </a:moveTo>
                <a:lnTo>
                  <a:pt x="1411771" y="0"/>
                </a:lnTo>
                <a:lnTo>
                  <a:pt x="1411771" y="1411770"/>
                </a:lnTo>
                <a:lnTo>
                  <a:pt x="0" y="1411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1" name="Google Shape;2741;p23"/>
          <p:cNvSpPr/>
          <p:nvPr/>
        </p:nvSpPr>
        <p:spPr>
          <a:xfrm rot="257992">
            <a:off x="17183841" y="3115326"/>
            <a:ext cx="2208599" cy="2208599"/>
          </a:xfrm>
          <a:custGeom>
            <a:rect b="b" l="l" r="r" t="t"/>
            <a:pathLst>
              <a:path extrusionOk="0" h="2207902" w="2207902">
                <a:moveTo>
                  <a:pt x="0" y="0"/>
                </a:moveTo>
                <a:lnTo>
                  <a:pt x="2207902" y="0"/>
                </a:lnTo>
                <a:lnTo>
                  <a:pt x="2207902" y="2207901"/>
                </a:lnTo>
                <a:lnTo>
                  <a:pt x="0" y="2207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2" name="Google Shape;2742;p23"/>
          <p:cNvSpPr/>
          <p:nvPr/>
        </p:nvSpPr>
        <p:spPr>
          <a:xfrm rot="-1201188">
            <a:off x="-225363" y="782981"/>
            <a:ext cx="2510879" cy="2510879"/>
          </a:xfrm>
          <a:custGeom>
            <a:rect b="b" l="l" r="r" t="t"/>
            <a:pathLst>
              <a:path extrusionOk="0" h="2509742" w="2509742">
                <a:moveTo>
                  <a:pt x="0" y="0"/>
                </a:moveTo>
                <a:lnTo>
                  <a:pt x="2509742" y="0"/>
                </a:lnTo>
                <a:lnTo>
                  <a:pt x="2509742" y="2509742"/>
                </a:lnTo>
                <a:lnTo>
                  <a:pt x="0" y="2509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3" name="Google Shape;2743;p23"/>
          <p:cNvSpPr/>
          <p:nvPr/>
        </p:nvSpPr>
        <p:spPr>
          <a:xfrm rot="257992">
            <a:off x="14494909" y="8091926"/>
            <a:ext cx="2831050" cy="2831050"/>
          </a:xfrm>
          <a:custGeom>
            <a:rect b="b" l="l" r="r" t="t"/>
            <a:pathLst>
              <a:path extrusionOk="0" h="2830157" w="2830157">
                <a:moveTo>
                  <a:pt x="0" y="0"/>
                </a:moveTo>
                <a:lnTo>
                  <a:pt x="2830157" y="0"/>
                </a:lnTo>
                <a:lnTo>
                  <a:pt x="2830157" y="2830157"/>
                </a:lnTo>
                <a:lnTo>
                  <a:pt x="0" y="2830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4" name="Google Shape;2744;p23"/>
          <p:cNvSpPr txBox="1"/>
          <p:nvPr/>
        </p:nvSpPr>
        <p:spPr>
          <a:xfrm>
            <a:off x="2366506" y="3506444"/>
            <a:ext cx="361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6B2D6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grpSp>
        <p:nvGrpSpPr>
          <p:cNvPr id="2745" name="Google Shape;2745;p23"/>
          <p:cNvGrpSpPr/>
          <p:nvPr/>
        </p:nvGrpSpPr>
        <p:grpSpPr>
          <a:xfrm>
            <a:off x="427742" y="803549"/>
            <a:ext cx="17432545" cy="484266"/>
            <a:chOff x="0" y="0"/>
            <a:chExt cx="23243393" cy="645688"/>
          </a:xfrm>
        </p:grpSpPr>
        <p:grpSp>
          <p:nvGrpSpPr>
            <p:cNvPr id="2746" name="Google Shape;2746;p23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2747" name="Google Shape;2747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748" name="Google Shape;2748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9" name="Google Shape;2749;p23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2750" name="Google Shape;2750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751" name="Google Shape;2751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2" name="Google Shape;2752;p23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2753" name="Google Shape;2753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754" name="Google Shape;2754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5" name="Google Shape;2755;p23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2756" name="Google Shape;2756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757" name="Google Shape;2757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8" name="Google Shape;2758;p23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2759" name="Google Shape;2759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760" name="Google Shape;2760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1" name="Google Shape;2761;p23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2762" name="Google Shape;2762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763" name="Google Shape;2763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4" name="Google Shape;2764;p23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2765" name="Google Shape;2765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766" name="Google Shape;2766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7" name="Google Shape;2767;p23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2768" name="Google Shape;2768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769" name="Google Shape;2769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0" name="Google Shape;2770;p23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2771" name="Google Shape;2771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772" name="Google Shape;2772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3" name="Google Shape;2773;p23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2774" name="Google Shape;2774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775" name="Google Shape;2775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6" name="Google Shape;2776;p23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2777" name="Google Shape;2777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778" name="Google Shape;2778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9" name="Google Shape;2779;p23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2780" name="Google Shape;2780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781" name="Google Shape;2781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2" name="Google Shape;2782;p23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2783" name="Google Shape;2783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784" name="Google Shape;2784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5" name="Google Shape;2785;p23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2786" name="Google Shape;2786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787" name="Google Shape;2787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8" name="Google Shape;2788;p23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2789" name="Google Shape;2789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790" name="Google Shape;2790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1" name="Google Shape;2791;p23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2792" name="Google Shape;2792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793" name="Google Shape;2793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4" name="Google Shape;2794;p23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2795" name="Google Shape;2795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796" name="Google Shape;2796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7" name="Google Shape;2797;p23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2798" name="Google Shape;2798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799" name="Google Shape;2799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0" name="Google Shape;2800;p23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2801" name="Google Shape;2801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802" name="Google Shape;2802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3" name="Google Shape;2803;p23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2804" name="Google Shape;2804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805" name="Google Shape;2805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6" name="Google Shape;2806;p23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2807" name="Google Shape;2807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808" name="Google Shape;2808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9" name="Google Shape;2809;p23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2810" name="Google Shape;2810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811" name="Google Shape;2811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2" name="Google Shape;2812;p23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2813" name="Google Shape;2813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814" name="Google Shape;2814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5" name="Google Shape;2815;p23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2816" name="Google Shape;2816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817" name="Google Shape;2817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8" name="Google Shape;2818;p23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2819" name="Google Shape;2819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820" name="Google Shape;2820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1" name="Google Shape;2821;p23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2822" name="Google Shape;2822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823" name="Google Shape;2823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4" name="Google Shape;2824;p23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2825" name="Google Shape;2825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826" name="Google Shape;2826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7" name="Google Shape;2827;p23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2828" name="Google Shape;2828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829" name="Google Shape;2829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0" name="Google Shape;2830;p23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2831" name="Google Shape;2831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832" name="Google Shape;2832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3" name="Google Shape;2833;p23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2834" name="Google Shape;2834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835" name="Google Shape;2835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6" name="Google Shape;2836;p23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2837" name="Google Shape;2837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838" name="Google Shape;2838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9" name="Google Shape;2839;p23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2840" name="Google Shape;2840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841" name="Google Shape;2841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2" name="Google Shape;2842;p23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2843" name="Google Shape;2843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844" name="Google Shape;2844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5" name="Google Shape;2845;p23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2846" name="Google Shape;2846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847" name="Google Shape;2847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8" name="Google Shape;2848;p23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2849" name="Google Shape;2849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850" name="Google Shape;2850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1" name="Google Shape;2851;p23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2852" name="Google Shape;2852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853" name="Google Shape;2853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54" name="Google Shape;2854;p23"/>
          <p:cNvGrpSpPr/>
          <p:nvPr/>
        </p:nvGrpSpPr>
        <p:grpSpPr>
          <a:xfrm>
            <a:off x="427742" y="9120104"/>
            <a:ext cx="17432545" cy="484266"/>
            <a:chOff x="0" y="0"/>
            <a:chExt cx="23243393" cy="645688"/>
          </a:xfrm>
        </p:grpSpPr>
        <p:grpSp>
          <p:nvGrpSpPr>
            <p:cNvPr id="2855" name="Google Shape;2855;p23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2856" name="Google Shape;2856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857" name="Google Shape;2857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8" name="Google Shape;2858;p23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2859" name="Google Shape;2859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860" name="Google Shape;2860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1" name="Google Shape;2861;p23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2862" name="Google Shape;2862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863" name="Google Shape;2863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4" name="Google Shape;2864;p23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2865" name="Google Shape;2865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866" name="Google Shape;2866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7" name="Google Shape;2867;p23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2868" name="Google Shape;2868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869" name="Google Shape;2869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0" name="Google Shape;2870;p23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2871" name="Google Shape;2871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872" name="Google Shape;2872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3" name="Google Shape;2873;p23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2874" name="Google Shape;2874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875" name="Google Shape;2875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6" name="Google Shape;2876;p23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2877" name="Google Shape;2877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878" name="Google Shape;2878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9" name="Google Shape;2879;p23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2880" name="Google Shape;2880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881" name="Google Shape;2881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2" name="Google Shape;2882;p23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2883" name="Google Shape;2883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884" name="Google Shape;2884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5" name="Google Shape;2885;p23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2886" name="Google Shape;2886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887" name="Google Shape;2887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8" name="Google Shape;2888;p23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2889" name="Google Shape;2889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890" name="Google Shape;2890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1" name="Google Shape;2891;p23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2892" name="Google Shape;2892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893" name="Google Shape;2893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4" name="Google Shape;2894;p23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2895" name="Google Shape;2895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896" name="Google Shape;2896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7" name="Google Shape;2897;p23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2898" name="Google Shape;2898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899" name="Google Shape;2899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0" name="Google Shape;2900;p23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2901" name="Google Shape;2901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902" name="Google Shape;2902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3" name="Google Shape;2903;p23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2904" name="Google Shape;2904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905" name="Google Shape;2905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6" name="Google Shape;2906;p23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2907" name="Google Shape;2907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908" name="Google Shape;2908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9" name="Google Shape;2909;p23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2910" name="Google Shape;2910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911" name="Google Shape;2911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2" name="Google Shape;2912;p23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2913" name="Google Shape;2913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914" name="Google Shape;2914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5" name="Google Shape;2915;p23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2916" name="Google Shape;2916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917" name="Google Shape;2917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8" name="Google Shape;2918;p23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2919" name="Google Shape;2919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920" name="Google Shape;2920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1" name="Google Shape;2921;p23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2922" name="Google Shape;2922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923" name="Google Shape;2923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4" name="Google Shape;2924;p23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2925" name="Google Shape;2925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926" name="Google Shape;2926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7" name="Google Shape;2927;p23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2928" name="Google Shape;2928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929" name="Google Shape;2929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0" name="Google Shape;2930;p23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2931" name="Google Shape;2931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932" name="Google Shape;2932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3" name="Google Shape;2933;p23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2934" name="Google Shape;2934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935" name="Google Shape;2935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6" name="Google Shape;2936;p23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2937" name="Google Shape;2937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938" name="Google Shape;2938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9" name="Google Shape;2939;p23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2940" name="Google Shape;2940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941" name="Google Shape;2941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2" name="Google Shape;2942;p23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2943" name="Google Shape;2943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944" name="Google Shape;2944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5" name="Google Shape;2945;p23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2946" name="Google Shape;2946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947" name="Google Shape;2947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8" name="Google Shape;2948;p23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2949" name="Google Shape;2949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950" name="Google Shape;2950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1" name="Google Shape;2951;p23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2952" name="Google Shape;2952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953" name="Google Shape;2953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4" name="Google Shape;2954;p23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2955" name="Google Shape;2955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956" name="Google Shape;2956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7" name="Google Shape;2957;p23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2958" name="Google Shape;2958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959" name="Google Shape;2959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0" name="Google Shape;2960;p23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2961" name="Google Shape;2961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962" name="Google Shape;2962;p23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63" name="Google Shape;2963;p23"/>
          <p:cNvSpPr/>
          <p:nvPr/>
        </p:nvSpPr>
        <p:spPr>
          <a:xfrm rot="-2126268">
            <a:off x="10828096" y="3199237"/>
            <a:ext cx="337976" cy="1093452"/>
          </a:xfrm>
          <a:custGeom>
            <a:rect b="b" l="l" r="r" t="t"/>
            <a:pathLst>
              <a:path extrusionOk="0" h="1093110" w="337870">
                <a:moveTo>
                  <a:pt x="0" y="0"/>
                </a:moveTo>
                <a:lnTo>
                  <a:pt x="337870" y="0"/>
                </a:lnTo>
                <a:lnTo>
                  <a:pt x="337870" y="1093110"/>
                </a:lnTo>
                <a:lnTo>
                  <a:pt x="0" y="1093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4" name="Google Shape;2964;p23"/>
          <p:cNvSpPr/>
          <p:nvPr/>
        </p:nvSpPr>
        <p:spPr>
          <a:xfrm rot="-1964114">
            <a:off x="16491582" y="4221185"/>
            <a:ext cx="569803" cy="1843479"/>
          </a:xfrm>
          <a:custGeom>
            <a:rect b="b" l="l" r="r" t="t"/>
            <a:pathLst>
              <a:path extrusionOk="0" h="1846065" w="570602">
                <a:moveTo>
                  <a:pt x="0" y="0"/>
                </a:moveTo>
                <a:lnTo>
                  <a:pt x="570602" y="0"/>
                </a:lnTo>
                <a:lnTo>
                  <a:pt x="570602" y="1846064"/>
                </a:lnTo>
                <a:lnTo>
                  <a:pt x="0" y="1846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5" name="Google Shape;2965;p23"/>
          <p:cNvSpPr/>
          <p:nvPr/>
        </p:nvSpPr>
        <p:spPr>
          <a:xfrm rot="-1274586">
            <a:off x="15537548" y="-567708"/>
            <a:ext cx="998728" cy="3231180"/>
          </a:xfrm>
          <a:custGeom>
            <a:rect b="b" l="l" r="r" t="t"/>
            <a:pathLst>
              <a:path extrusionOk="0" h="3229626" w="998248">
                <a:moveTo>
                  <a:pt x="0" y="0"/>
                </a:moveTo>
                <a:lnTo>
                  <a:pt x="998248" y="0"/>
                </a:lnTo>
                <a:lnTo>
                  <a:pt x="998248" y="3229626"/>
                </a:lnTo>
                <a:lnTo>
                  <a:pt x="0" y="3229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6" name="Google Shape;2966;p23"/>
          <p:cNvSpPr txBox="1"/>
          <p:nvPr/>
        </p:nvSpPr>
        <p:spPr>
          <a:xfrm>
            <a:off x="2240100" y="0"/>
            <a:ext cx="13249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pic>
        <p:nvPicPr>
          <p:cNvPr id="2967" name="Google Shape;296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6425" y="1393825"/>
            <a:ext cx="16054656" cy="76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2973" name="Google Shape;2973;p24"/>
          <p:cNvSpPr/>
          <p:nvPr/>
        </p:nvSpPr>
        <p:spPr>
          <a:xfrm rot="257992">
            <a:off x="5694688" y="7500019"/>
            <a:ext cx="2542061" cy="2542061"/>
          </a:xfrm>
          <a:custGeom>
            <a:rect b="b" l="l" r="r" t="t"/>
            <a:pathLst>
              <a:path extrusionOk="0" h="2541259" w="2541259">
                <a:moveTo>
                  <a:pt x="0" y="0"/>
                </a:moveTo>
                <a:lnTo>
                  <a:pt x="2541258" y="0"/>
                </a:lnTo>
                <a:lnTo>
                  <a:pt x="2541258" y="2541258"/>
                </a:lnTo>
                <a:lnTo>
                  <a:pt x="0" y="2541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4" name="Google Shape;2974;p24"/>
          <p:cNvSpPr/>
          <p:nvPr/>
        </p:nvSpPr>
        <p:spPr>
          <a:xfrm rot="257992">
            <a:off x="9534187" y="167849"/>
            <a:ext cx="1412216" cy="1412216"/>
          </a:xfrm>
          <a:custGeom>
            <a:rect b="b" l="l" r="r" t="t"/>
            <a:pathLst>
              <a:path extrusionOk="0" h="1411770" w="1411770">
                <a:moveTo>
                  <a:pt x="0" y="0"/>
                </a:moveTo>
                <a:lnTo>
                  <a:pt x="1411771" y="0"/>
                </a:lnTo>
                <a:lnTo>
                  <a:pt x="1411771" y="1411770"/>
                </a:lnTo>
                <a:lnTo>
                  <a:pt x="0" y="1411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5" name="Google Shape;2975;p24"/>
          <p:cNvSpPr/>
          <p:nvPr/>
        </p:nvSpPr>
        <p:spPr>
          <a:xfrm rot="257992">
            <a:off x="17183841" y="3115326"/>
            <a:ext cx="2208599" cy="2208599"/>
          </a:xfrm>
          <a:custGeom>
            <a:rect b="b" l="l" r="r" t="t"/>
            <a:pathLst>
              <a:path extrusionOk="0" h="2207902" w="2207902">
                <a:moveTo>
                  <a:pt x="0" y="0"/>
                </a:moveTo>
                <a:lnTo>
                  <a:pt x="2207902" y="0"/>
                </a:lnTo>
                <a:lnTo>
                  <a:pt x="2207902" y="2207901"/>
                </a:lnTo>
                <a:lnTo>
                  <a:pt x="0" y="2207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6" name="Google Shape;2976;p24"/>
          <p:cNvSpPr/>
          <p:nvPr/>
        </p:nvSpPr>
        <p:spPr>
          <a:xfrm rot="-1201188">
            <a:off x="-225363" y="782981"/>
            <a:ext cx="2510879" cy="2510879"/>
          </a:xfrm>
          <a:custGeom>
            <a:rect b="b" l="l" r="r" t="t"/>
            <a:pathLst>
              <a:path extrusionOk="0" h="2509742" w="2509742">
                <a:moveTo>
                  <a:pt x="0" y="0"/>
                </a:moveTo>
                <a:lnTo>
                  <a:pt x="2509742" y="0"/>
                </a:lnTo>
                <a:lnTo>
                  <a:pt x="2509742" y="2509742"/>
                </a:lnTo>
                <a:lnTo>
                  <a:pt x="0" y="2509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7" name="Google Shape;2977;p24"/>
          <p:cNvSpPr/>
          <p:nvPr/>
        </p:nvSpPr>
        <p:spPr>
          <a:xfrm rot="257992">
            <a:off x="14494909" y="8091926"/>
            <a:ext cx="2831050" cy="2831050"/>
          </a:xfrm>
          <a:custGeom>
            <a:rect b="b" l="l" r="r" t="t"/>
            <a:pathLst>
              <a:path extrusionOk="0" h="2830157" w="2830157">
                <a:moveTo>
                  <a:pt x="0" y="0"/>
                </a:moveTo>
                <a:lnTo>
                  <a:pt x="2830157" y="0"/>
                </a:lnTo>
                <a:lnTo>
                  <a:pt x="2830157" y="2830157"/>
                </a:lnTo>
                <a:lnTo>
                  <a:pt x="0" y="2830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8" name="Google Shape;2978;p24"/>
          <p:cNvSpPr txBox="1"/>
          <p:nvPr/>
        </p:nvSpPr>
        <p:spPr>
          <a:xfrm>
            <a:off x="2366506" y="3506444"/>
            <a:ext cx="361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9" name="Google Shape;2979;p24"/>
          <p:cNvGrpSpPr/>
          <p:nvPr/>
        </p:nvGrpSpPr>
        <p:grpSpPr>
          <a:xfrm>
            <a:off x="427742" y="803549"/>
            <a:ext cx="17432545" cy="484266"/>
            <a:chOff x="0" y="0"/>
            <a:chExt cx="23243393" cy="645688"/>
          </a:xfrm>
        </p:grpSpPr>
        <p:grpSp>
          <p:nvGrpSpPr>
            <p:cNvPr id="2980" name="Google Shape;2980;p24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2981" name="Google Shape;298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982" name="Google Shape;2982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3" name="Google Shape;2983;p24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2984" name="Google Shape;298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985" name="Google Shape;2985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6" name="Google Shape;2986;p24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2987" name="Google Shape;298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988" name="Google Shape;2988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9" name="Google Shape;2989;p24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2990" name="Google Shape;299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2991" name="Google Shape;2991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2" name="Google Shape;2992;p24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2993" name="Google Shape;299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2994" name="Google Shape;2994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5" name="Google Shape;2995;p24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2996" name="Google Shape;299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2997" name="Google Shape;2997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8" name="Google Shape;2998;p24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2999" name="Google Shape;299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000" name="Google Shape;3000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1" name="Google Shape;3001;p24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3002" name="Google Shape;300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003" name="Google Shape;3003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4" name="Google Shape;3004;p24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3005" name="Google Shape;300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006" name="Google Shape;3006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7" name="Google Shape;3007;p24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3008" name="Google Shape;300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009" name="Google Shape;3009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0" name="Google Shape;3010;p24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3011" name="Google Shape;301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012" name="Google Shape;3012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3" name="Google Shape;3013;p24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3014" name="Google Shape;301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015" name="Google Shape;3015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6" name="Google Shape;3016;p24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3017" name="Google Shape;301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018" name="Google Shape;3018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9" name="Google Shape;3019;p24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3020" name="Google Shape;302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021" name="Google Shape;3021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2" name="Google Shape;3022;p24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3023" name="Google Shape;302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024" name="Google Shape;3024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5" name="Google Shape;3025;p24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3026" name="Google Shape;302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027" name="Google Shape;3027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8" name="Google Shape;3028;p24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3029" name="Google Shape;302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030" name="Google Shape;3030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1" name="Google Shape;3031;p24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3032" name="Google Shape;303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033" name="Google Shape;3033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24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3035" name="Google Shape;303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036" name="Google Shape;3036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7" name="Google Shape;3037;p24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3038" name="Google Shape;303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039" name="Google Shape;3039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0" name="Google Shape;3040;p24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3041" name="Google Shape;304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042" name="Google Shape;3042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3" name="Google Shape;3043;p24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3044" name="Google Shape;304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045" name="Google Shape;3045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6" name="Google Shape;3046;p24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3047" name="Google Shape;304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048" name="Google Shape;3048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9" name="Google Shape;3049;p24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3050" name="Google Shape;305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051" name="Google Shape;3051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2" name="Google Shape;3052;p24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3053" name="Google Shape;305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054" name="Google Shape;3054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5" name="Google Shape;3055;p24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3056" name="Google Shape;305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057" name="Google Shape;3057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8" name="Google Shape;3058;p24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3059" name="Google Shape;305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060" name="Google Shape;3060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1" name="Google Shape;3061;p24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3062" name="Google Shape;306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063" name="Google Shape;3063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4" name="Google Shape;3064;p24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3065" name="Google Shape;306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066" name="Google Shape;3066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7" name="Google Shape;3067;p24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3068" name="Google Shape;306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069" name="Google Shape;3069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0" name="Google Shape;3070;p24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3071" name="Google Shape;307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072" name="Google Shape;3072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3" name="Google Shape;3073;p24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3074" name="Google Shape;307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075" name="Google Shape;3075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6" name="Google Shape;3076;p24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3077" name="Google Shape;307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078" name="Google Shape;3078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9" name="Google Shape;3079;p24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3080" name="Google Shape;308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081" name="Google Shape;3081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2" name="Google Shape;3082;p24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3083" name="Google Shape;308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084" name="Google Shape;3084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5" name="Google Shape;3085;p24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3086" name="Google Shape;308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087" name="Google Shape;3087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88" name="Google Shape;3088;p24"/>
          <p:cNvGrpSpPr/>
          <p:nvPr/>
        </p:nvGrpSpPr>
        <p:grpSpPr>
          <a:xfrm>
            <a:off x="427742" y="9120104"/>
            <a:ext cx="17432545" cy="484266"/>
            <a:chOff x="0" y="0"/>
            <a:chExt cx="23243393" cy="645688"/>
          </a:xfrm>
        </p:grpSpPr>
        <p:grpSp>
          <p:nvGrpSpPr>
            <p:cNvPr id="3089" name="Google Shape;3089;p24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3090" name="Google Shape;309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091" name="Google Shape;3091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2" name="Google Shape;3092;p24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3093" name="Google Shape;309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094" name="Google Shape;3094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5" name="Google Shape;3095;p24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3096" name="Google Shape;309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097" name="Google Shape;3097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8" name="Google Shape;3098;p24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3099" name="Google Shape;309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100" name="Google Shape;3100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1" name="Google Shape;3101;p24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3102" name="Google Shape;310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103" name="Google Shape;3103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4" name="Google Shape;3104;p24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3105" name="Google Shape;310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106" name="Google Shape;3106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7" name="Google Shape;3107;p24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3108" name="Google Shape;310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109" name="Google Shape;3109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0" name="Google Shape;3110;p24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3111" name="Google Shape;311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112" name="Google Shape;3112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3" name="Google Shape;3113;p24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3114" name="Google Shape;311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115" name="Google Shape;3115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6" name="Google Shape;3116;p24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3117" name="Google Shape;311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118" name="Google Shape;3118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9" name="Google Shape;3119;p24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3120" name="Google Shape;312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121" name="Google Shape;3121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2" name="Google Shape;3122;p24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3123" name="Google Shape;312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124" name="Google Shape;3124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5" name="Google Shape;3125;p24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3126" name="Google Shape;312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127" name="Google Shape;3127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8" name="Google Shape;3128;p24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3129" name="Google Shape;312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130" name="Google Shape;3130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1" name="Google Shape;3131;p24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3132" name="Google Shape;313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133" name="Google Shape;3133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4" name="Google Shape;3134;p24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3135" name="Google Shape;313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136" name="Google Shape;3136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7" name="Google Shape;3137;p24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3138" name="Google Shape;313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139" name="Google Shape;3139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0" name="Google Shape;3140;p24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3141" name="Google Shape;314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142" name="Google Shape;3142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3" name="Google Shape;3143;p24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3144" name="Google Shape;314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145" name="Google Shape;3145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6" name="Google Shape;3146;p24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3147" name="Google Shape;314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148" name="Google Shape;3148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9" name="Google Shape;3149;p24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3150" name="Google Shape;315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151" name="Google Shape;3151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2" name="Google Shape;3152;p24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3153" name="Google Shape;315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154" name="Google Shape;3154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5" name="Google Shape;3155;p24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3156" name="Google Shape;315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157" name="Google Shape;3157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8" name="Google Shape;3158;p24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3159" name="Google Shape;315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160" name="Google Shape;3160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1" name="Google Shape;3161;p24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3162" name="Google Shape;316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163" name="Google Shape;3163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4" name="Google Shape;3164;p24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3165" name="Google Shape;316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166" name="Google Shape;3166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7" name="Google Shape;3167;p24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3168" name="Google Shape;316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169" name="Google Shape;3169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0" name="Google Shape;3170;p24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3171" name="Google Shape;317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172" name="Google Shape;3172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3" name="Google Shape;3173;p24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3174" name="Google Shape;317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175" name="Google Shape;3175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6" name="Google Shape;3176;p24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3177" name="Google Shape;317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178" name="Google Shape;3178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9" name="Google Shape;3179;p24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3180" name="Google Shape;318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181" name="Google Shape;3181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2" name="Google Shape;3182;p24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3183" name="Google Shape;318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184" name="Google Shape;3184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5" name="Google Shape;3185;p24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3186" name="Google Shape;318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187" name="Google Shape;3187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8" name="Google Shape;3188;p24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3189" name="Google Shape;318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190" name="Google Shape;3190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1" name="Google Shape;3191;p24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3192" name="Google Shape;319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193" name="Google Shape;3193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4" name="Google Shape;3194;p24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3195" name="Google Shape;319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196" name="Google Shape;3196;p24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97" name="Google Shape;3197;p24"/>
          <p:cNvSpPr/>
          <p:nvPr/>
        </p:nvSpPr>
        <p:spPr>
          <a:xfrm rot="-1964114">
            <a:off x="16491582" y="4221185"/>
            <a:ext cx="569803" cy="1843479"/>
          </a:xfrm>
          <a:custGeom>
            <a:rect b="b" l="l" r="r" t="t"/>
            <a:pathLst>
              <a:path extrusionOk="0" h="1846065" w="570602">
                <a:moveTo>
                  <a:pt x="0" y="0"/>
                </a:moveTo>
                <a:lnTo>
                  <a:pt x="570602" y="0"/>
                </a:lnTo>
                <a:lnTo>
                  <a:pt x="570602" y="1846064"/>
                </a:lnTo>
                <a:lnTo>
                  <a:pt x="0" y="1846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8" name="Google Shape;3198;p24"/>
          <p:cNvSpPr/>
          <p:nvPr/>
        </p:nvSpPr>
        <p:spPr>
          <a:xfrm rot="-1274586">
            <a:off x="15537548" y="-567708"/>
            <a:ext cx="998728" cy="3231180"/>
          </a:xfrm>
          <a:custGeom>
            <a:rect b="b" l="l" r="r" t="t"/>
            <a:pathLst>
              <a:path extrusionOk="0" h="3229626" w="998248">
                <a:moveTo>
                  <a:pt x="0" y="0"/>
                </a:moveTo>
                <a:lnTo>
                  <a:pt x="998248" y="0"/>
                </a:lnTo>
                <a:lnTo>
                  <a:pt x="998248" y="3229626"/>
                </a:lnTo>
                <a:lnTo>
                  <a:pt x="0" y="3229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9" name="Google Shape;3199;p24"/>
          <p:cNvSpPr txBox="1"/>
          <p:nvPr/>
        </p:nvSpPr>
        <p:spPr>
          <a:xfrm>
            <a:off x="2240100" y="0"/>
            <a:ext cx="13249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3200" name="Google Shape;3200;p24"/>
          <p:cNvSpPr txBox="1"/>
          <p:nvPr/>
        </p:nvSpPr>
        <p:spPr>
          <a:xfrm>
            <a:off x="1868225" y="1686925"/>
            <a:ext cx="6057300" cy="10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Calendar</a:t>
            </a: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Page: 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1" name="Google Shape;3201;p24"/>
          <p:cNvSpPr txBox="1"/>
          <p:nvPr/>
        </p:nvSpPr>
        <p:spPr>
          <a:xfrm>
            <a:off x="2059638" y="2921388"/>
            <a:ext cx="14168700" cy="55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Calendar Page allows users to see scheduled events 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laid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out on a calendar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Users can also export events to calendars such as: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Calendar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Outlook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Yahoo Calendar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ICS File Download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Google Shape;3206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3207" name="Google Shape;3207;p25"/>
          <p:cNvSpPr/>
          <p:nvPr/>
        </p:nvSpPr>
        <p:spPr>
          <a:xfrm rot="257992">
            <a:off x="5694688" y="7500019"/>
            <a:ext cx="2542061" cy="2542061"/>
          </a:xfrm>
          <a:custGeom>
            <a:rect b="b" l="l" r="r" t="t"/>
            <a:pathLst>
              <a:path extrusionOk="0" h="2541259" w="2541259">
                <a:moveTo>
                  <a:pt x="0" y="0"/>
                </a:moveTo>
                <a:lnTo>
                  <a:pt x="2541258" y="0"/>
                </a:lnTo>
                <a:lnTo>
                  <a:pt x="2541258" y="2541258"/>
                </a:lnTo>
                <a:lnTo>
                  <a:pt x="0" y="2541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8" name="Google Shape;3208;p25"/>
          <p:cNvSpPr/>
          <p:nvPr/>
        </p:nvSpPr>
        <p:spPr>
          <a:xfrm rot="257992">
            <a:off x="9534187" y="167849"/>
            <a:ext cx="1412216" cy="1412216"/>
          </a:xfrm>
          <a:custGeom>
            <a:rect b="b" l="l" r="r" t="t"/>
            <a:pathLst>
              <a:path extrusionOk="0" h="1411770" w="1411770">
                <a:moveTo>
                  <a:pt x="0" y="0"/>
                </a:moveTo>
                <a:lnTo>
                  <a:pt x="1411771" y="0"/>
                </a:lnTo>
                <a:lnTo>
                  <a:pt x="1411771" y="1411770"/>
                </a:lnTo>
                <a:lnTo>
                  <a:pt x="0" y="1411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9" name="Google Shape;3209;p25"/>
          <p:cNvSpPr/>
          <p:nvPr/>
        </p:nvSpPr>
        <p:spPr>
          <a:xfrm rot="257992">
            <a:off x="17183841" y="3115326"/>
            <a:ext cx="2208599" cy="2208599"/>
          </a:xfrm>
          <a:custGeom>
            <a:rect b="b" l="l" r="r" t="t"/>
            <a:pathLst>
              <a:path extrusionOk="0" h="2207902" w="2207902">
                <a:moveTo>
                  <a:pt x="0" y="0"/>
                </a:moveTo>
                <a:lnTo>
                  <a:pt x="2207902" y="0"/>
                </a:lnTo>
                <a:lnTo>
                  <a:pt x="2207902" y="2207901"/>
                </a:lnTo>
                <a:lnTo>
                  <a:pt x="0" y="2207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0" name="Google Shape;3210;p25"/>
          <p:cNvSpPr/>
          <p:nvPr/>
        </p:nvSpPr>
        <p:spPr>
          <a:xfrm rot="-1201188">
            <a:off x="-225363" y="782981"/>
            <a:ext cx="2510879" cy="2510879"/>
          </a:xfrm>
          <a:custGeom>
            <a:rect b="b" l="l" r="r" t="t"/>
            <a:pathLst>
              <a:path extrusionOk="0" h="2509742" w="2509742">
                <a:moveTo>
                  <a:pt x="0" y="0"/>
                </a:moveTo>
                <a:lnTo>
                  <a:pt x="2509742" y="0"/>
                </a:lnTo>
                <a:lnTo>
                  <a:pt x="2509742" y="2509742"/>
                </a:lnTo>
                <a:lnTo>
                  <a:pt x="0" y="2509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1" name="Google Shape;3211;p25"/>
          <p:cNvSpPr/>
          <p:nvPr/>
        </p:nvSpPr>
        <p:spPr>
          <a:xfrm rot="257992">
            <a:off x="14494909" y="8091926"/>
            <a:ext cx="2831050" cy="2831050"/>
          </a:xfrm>
          <a:custGeom>
            <a:rect b="b" l="l" r="r" t="t"/>
            <a:pathLst>
              <a:path extrusionOk="0" h="2830157" w="2830157">
                <a:moveTo>
                  <a:pt x="0" y="0"/>
                </a:moveTo>
                <a:lnTo>
                  <a:pt x="2830157" y="0"/>
                </a:lnTo>
                <a:lnTo>
                  <a:pt x="2830157" y="2830157"/>
                </a:lnTo>
                <a:lnTo>
                  <a:pt x="0" y="2830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2" name="Google Shape;3212;p25"/>
          <p:cNvSpPr txBox="1"/>
          <p:nvPr/>
        </p:nvSpPr>
        <p:spPr>
          <a:xfrm>
            <a:off x="2366506" y="3506444"/>
            <a:ext cx="361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3" name="Google Shape;3213;p25"/>
          <p:cNvGrpSpPr/>
          <p:nvPr/>
        </p:nvGrpSpPr>
        <p:grpSpPr>
          <a:xfrm>
            <a:off x="427742" y="803549"/>
            <a:ext cx="17432545" cy="484266"/>
            <a:chOff x="0" y="0"/>
            <a:chExt cx="23243393" cy="645688"/>
          </a:xfrm>
        </p:grpSpPr>
        <p:grpSp>
          <p:nvGrpSpPr>
            <p:cNvPr id="3214" name="Google Shape;3214;p25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3215" name="Google Shape;3215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216" name="Google Shape;3216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7" name="Google Shape;3217;p25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3218" name="Google Shape;3218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219" name="Google Shape;3219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0" name="Google Shape;3220;p25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3221" name="Google Shape;3221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222" name="Google Shape;3222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3" name="Google Shape;3223;p25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3224" name="Google Shape;3224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225" name="Google Shape;3225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6" name="Google Shape;3226;p25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3227" name="Google Shape;322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228" name="Google Shape;3228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25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3230" name="Google Shape;3230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231" name="Google Shape;3231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2" name="Google Shape;3232;p25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3233" name="Google Shape;3233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234" name="Google Shape;3234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5" name="Google Shape;3235;p25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3236" name="Google Shape;3236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237" name="Google Shape;3237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8" name="Google Shape;3238;p25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3239" name="Google Shape;3239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240" name="Google Shape;3240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1" name="Google Shape;3241;p25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3242" name="Google Shape;3242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243" name="Google Shape;3243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4" name="Google Shape;3244;p25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3245" name="Google Shape;3245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246" name="Google Shape;3246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7" name="Google Shape;3247;p25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3248" name="Google Shape;3248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249" name="Google Shape;3249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0" name="Google Shape;3250;p25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3251" name="Google Shape;3251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252" name="Google Shape;3252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3" name="Google Shape;3253;p25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3254" name="Google Shape;3254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255" name="Google Shape;3255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6" name="Google Shape;3256;p25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3257" name="Google Shape;325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258" name="Google Shape;3258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9" name="Google Shape;3259;p25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3260" name="Google Shape;3260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261" name="Google Shape;3261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2" name="Google Shape;3262;p25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3263" name="Google Shape;3263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264" name="Google Shape;3264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5" name="Google Shape;3265;p25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3266" name="Google Shape;3266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267" name="Google Shape;3267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8" name="Google Shape;3268;p25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3269" name="Google Shape;3269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270" name="Google Shape;3270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1" name="Google Shape;3271;p25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3272" name="Google Shape;3272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273" name="Google Shape;3273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4" name="Google Shape;3274;p25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3275" name="Google Shape;3275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276" name="Google Shape;3276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7" name="Google Shape;3277;p25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3278" name="Google Shape;3278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279" name="Google Shape;3279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0" name="Google Shape;3280;p25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3281" name="Google Shape;3281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282" name="Google Shape;3282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3" name="Google Shape;3283;p25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3284" name="Google Shape;3284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285" name="Google Shape;3285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6" name="Google Shape;3286;p25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3287" name="Google Shape;328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288" name="Google Shape;3288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9" name="Google Shape;3289;p25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3290" name="Google Shape;3290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291" name="Google Shape;3291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2" name="Google Shape;3292;p25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3293" name="Google Shape;3293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294" name="Google Shape;3294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5" name="Google Shape;3295;p25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3296" name="Google Shape;3296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297" name="Google Shape;3297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8" name="Google Shape;3298;p25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3299" name="Google Shape;3299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300" name="Google Shape;3300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1" name="Google Shape;3301;p25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3302" name="Google Shape;3302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303" name="Google Shape;3303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4" name="Google Shape;3304;p25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3305" name="Google Shape;3305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306" name="Google Shape;3306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7" name="Google Shape;3307;p25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3308" name="Google Shape;3308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309" name="Google Shape;3309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0" name="Google Shape;3310;p25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3311" name="Google Shape;3311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312" name="Google Shape;3312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3" name="Google Shape;3313;p25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3314" name="Google Shape;3314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315" name="Google Shape;3315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6" name="Google Shape;3316;p25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3317" name="Google Shape;331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318" name="Google Shape;3318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25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3320" name="Google Shape;3320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321" name="Google Shape;3321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22" name="Google Shape;3322;p25"/>
          <p:cNvGrpSpPr/>
          <p:nvPr/>
        </p:nvGrpSpPr>
        <p:grpSpPr>
          <a:xfrm>
            <a:off x="427742" y="9120104"/>
            <a:ext cx="17432545" cy="484266"/>
            <a:chOff x="0" y="0"/>
            <a:chExt cx="23243393" cy="645688"/>
          </a:xfrm>
        </p:grpSpPr>
        <p:grpSp>
          <p:nvGrpSpPr>
            <p:cNvPr id="3323" name="Google Shape;3323;p25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3324" name="Google Shape;3324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325" name="Google Shape;3325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6" name="Google Shape;3326;p25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3327" name="Google Shape;332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328" name="Google Shape;3328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9" name="Google Shape;3329;p25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3330" name="Google Shape;3330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331" name="Google Shape;3331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2" name="Google Shape;3332;p25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3333" name="Google Shape;3333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334" name="Google Shape;3334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5" name="Google Shape;3335;p25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3336" name="Google Shape;3336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337" name="Google Shape;3337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8" name="Google Shape;3338;p25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3339" name="Google Shape;3339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340" name="Google Shape;3340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1" name="Google Shape;3341;p25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3342" name="Google Shape;3342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343" name="Google Shape;3343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4" name="Google Shape;3344;p25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3345" name="Google Shape;3345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346" name="Google Shape;3346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7" name="Google Shape;3347;p25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3348" name="Google Shape;3348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349" name="Google Shape;3349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0" name="Google Shape;3350;p25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3351" name="Google Shape;3351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352" name="Google Shape;3352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25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3354" name="Google Shape;3354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355" name="Google Shape;3355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6" name="Google Shape;3356;p25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3357" name="Google Shape;335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358" name="Google Shape;3358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9" name="Google Shape;3359;p25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3360" name="Google Shape;3360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361" name="Google Shape;3361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2" name="Google Shape;3362;p25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3363" name="Google Shape;3363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364" name="Google Shape;3364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5" name="Google Shape;3365;p25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3366" name="Google Shape;3366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367" name="Google Shape;3367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8" name="Google Shape;3368;p25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3369" name="Google Shape;3369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370" name="Google Shape;3370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1" name="Google Shape;3371;p25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3372" name="Google Shape;3372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373" name="Google Shape;3373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4" name="Google Shape;3374;p25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3375" name="Google Shape;3375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376" name="Google Shape;3376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7" name="Google Shape;3377;p25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3378" name="Google Shape;3378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379" name="Google Shape;3379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0" name="Google Shape;3380;p25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3381" name="Google Shape;3381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382" name="Google Shape;3382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3" name="Google Shape;3383;p25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3384" name="Google Shape;3384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385" name="Google Shape;3385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6" name="Google Shape;3386;p25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3387" name="Google Shape;338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388" name="Google Shape;3388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9" name="Google Shape;3389;p25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3390" name="Google Shape;3390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391" name="Google Shape;3391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2" name="Google Shape;3392;p25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3393" name="Google Shape;3393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394" name="Google Shape;3394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5" name="Google Shape;3395;p25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3396" name="Google Shape;3396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397" name="Google Shape;3397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8" name="Google Shape;3398;p25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3399" name="Google Shape;3399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400" name="Google Shape;3400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1" name="Google Shape;3401;p25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3402" name="Google Shape;3402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403" name="Google Shape;3403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25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3405" name="Google Shape;3405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406" name="Google Shape;3406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7" name="Google Shape;3407;p25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3408" name="Google Shape;3408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409" name="Google Shape;3409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0" name="Google Shape;3410;p25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3411" name="Google Shape;3411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412" name="Google Shape;3412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3" name="Google Shape;3413;p25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3414" name="Google Shape;3414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415" name="Google Shape;3415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6" name="Google Shape;3416;p25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3417" name="Google Shape;341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418" name="Google Shape;3418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9" name="Google Shape;3419;p25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3420" name="Google Shape;3420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421" name="Google Shape;3421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2" name="Google Shape;3422;p25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3423" name="Google Shape;3423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424" name="Google Shape;3424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5" name="Google Shape;3425;p25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3426" name="Google Shape;3426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427" name="Google Shape;3427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8" name="Google Shape;3428;p25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3429" name="Google Shape;3429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430" name="Google Shape;3430;p25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31" name="Google Shape;3431;p25"/>
          <p:cNvSpPr/>
          <p:nvPr/>
        </p:nvSpPr>
        <p:spPr>
          <a:xfrm rot="-2126268">
            <a:off x="10828096" y="3199237"/>
            <a:ext cx="337976" cy="1093452"/>
          </a:xfrm>
          <a:custGeom>
            <a:rect b="b" l="l" r="r" t="t"/>
            <a:pathLst>
              <a:path extrusionOk="0" h="1093110" w="337870">
                <a:moveTo>
                  <a:pt x="0" y="0"/>
                </a:moveTo>
                <a:lnTo>
                  <a:pt x="337870" y="0"/>
                </a:lnTo>
                <a:lnTo>
                  <a:pt x="337870" y="1093110"/>
                </a:lnTo>
                <a:lnTo>
                  <a:pt x="0" y="1093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32" name="Google Shape;3432;p25"/>
          <p:cNvSpPr/>
          <p:nvPr/>
        </p:nvSpPr>
        <p:spPr>
          <a:xfrm rot="-1964114">
            <a:off x="16491582" y="4221185"/>
            <a:ext cx="569803" cy="1843479"/>
          </a:xfrm>
          <a:custGeom>
            <a:rect b="b" l="l" r="r" t="t"/>
            <a:pathLst>
              <a:path extrusionOk="0" h="1846065" w="570602">
                <a:moveTo>
                  <a:pt x="0" y="0"/>
                </a:moveTo>
                <a:lnTo>
                  <a:pt x="570602" y="0"/>
                </a:lnTo>
                <a:lnTo>
                  <a:pt x="570602" y="1846064"/>
                </a:lnTo>
                <a:lnTo>
                  <a:pt x="0" y="1846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33" name="Google Shape;3433;p25"/>
          <p:cNvSpPr/>
          <p:nvPr/>
        </p:nvSpPr>
        <p:spPr>
          <a:xfrm rot="-1274586">
            <a:off x="15537548" y="-567708"/>
            <a:ext cx="998728" cy="3231180"/>
          </a:xfrm>
          <a:custGeom>
            <a:rect b="b" l="l" r="r" t="t"/>
            <a:pathLst>
              <a:path extrusionOk="0" h="3229626" w="998248">
                <a:moveTo>
                  <a:pt x="0" y="0"/>
                </a:moveTo>
                <a:lnTo>
                  <a:pt x="998248" y="0"/>
                </a:lnTo>
                <a:lnTo>
                  <a:pt x="998248" y="3229626"/>
                </a:lnTo>
                <a:lnTo>
                  <a:pt x="0" y="3229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434" name="Google Shape;3434;p25" title="map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9900" y="1336813"/>
            <a:ext cx="16028212" cy="773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3440" name="Google Shape;3440;p26"/>
          <p:cNvSpPr/>
          <p:nvPr/>
        </p:nvSpPr>
        <p:spPr>
          <a:xfrm rot="257992">
            <a:off x="5694688" y="7500019"/>
            <a:ext cx="2542061" cy="2542061"/>
          </a:xfrm>
          <a:custGeom>
            <a:rect b="b" l="l" r="r" t="t"/>
            <a:pathLst>
              <a:path extrusionOk="0" h="2541259" w="2541259">
                <a:moveTo>
                  <a:pt x="0" y="0"/>
                </a:moveTo>
                <a:lnTo>
                  <a:pt x="2541258" y="0"/>
                </a:lnTo>
                <a:lnTo>
                  <a:pt x="2541258" y="2541258"/>
                </a:lnTo>
                <a:lnTo>
                  <a:pt x="0" y="2541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1" name="Google Shape;3441;p26"/>
          <p:cNvSpPr/>
          <p:nvPr/>
        </p:nvSpPr>
        <p:spPr>
          <a:xfrm rot="257992">
            <a:off x="9534187" y="167849"/>
            <a:ext cx="1412216" cy="1412216"/>
          </a:xfrm>
          <a:custGeom>
            <a:rect b="b" l="l" r="r" t="t"/>
            <a:pathLst>
              <a:path extrusionOk="0" h="1411770" w="1411770">
                <a:moveTo>
                  <a:pt x="0" y="0"/>
                </a:moveTo>
                <a:lnTo>
                  <a:pt x="1411771" y="0"/>
                </a:lnTo>
                <a:lnTo>
                  <a:pt x="1411771" y="1411770"/>
                </a:lnTo>
                <a:lnTo>
                  <a:pt x="0" y="1411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2" name="Google Shape;3442;p26"/>
          <p:cNvSpPr/>
          <p:nvPr/>
        </p:nvSpPr>
        <p:spPr>
          <a:xfrm rot="257992">
            <a:off x="17183841" y="3115326"/>
            <a:ext cx="2208599" cy="2208599"/>
          </a:xfrm>
          <a:custGeom>
            <a:rect b="b" l="l" r="r" t="t"/>
            <a:pathLst>
              <a:path extrusionOk="0" h="2207902" w="2207902">
                <a:moveTo>
                  <a:pt x="0" y="0"/>
                </a:moveTo>
                <a:lnTo>
                  <a:pt x="2207902" y="0"/>
                </a:lnTo>
                <a:lnTo>
                  <a:pt x="2207902" y="2207901"/>
                </a:lnTo>
                <a:lnTo>
                  <a:pt x="0" y="2207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3" name="Google Shape;3443;p26"/>
          <p:cNvSpPr/>
          <p:nvPr/>
        </p:nvSpPr>
        <p:spPr>
          <a:xfrm rot="-1201188">
            <a:off x="-225363" y="782981"/>
            <a:ext cx="2510879" cy="2510879"/>
          </a:xfrm>
          <a:custGeom>
            <a:rect b="b" l="l" r="r" t="t"/>
            <a:pathLst>
              <a:path extrusionOk="0" h="2509742" w="2509742">
                <a:moveTo>
                  <a:pt x="0" y="0"/>
                </a:moveTo>
                <a:lnTo>
                  <a:pt x="2509742" y="0"/>
                </a:lnTo>
                <a:lnTo>
                  <a:pt x="2509742" y="2509742"/>
                </a:lnTo>
                <a:lnTo>
                  <a:pt x="0" y="2509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4" name="Google Shape;3444;p26"/>
          <p:cNvSpPr/>
          <p:nvPr/>
        </p:nvSpPr>
        <p:spPr>
          <a:xfrm rot="257992">
            <a:off x="14494909" y="8091926"/>
            <a:ext cx="2831050" cy="2831050"/>
          </a:xfrm>
          <a:custGeom>
            <a:rect b="b" l="l" r="r" t="t"/>
            <a:pathLst>
              <a:path extrusionOk="0" h="2830157" w="2830157">
                <a:moveTo>
                  <a:pt x="0" y="0"/>
                </a:moveTo>
                <a:lnTo>
                  <a:pt x="2830157" y="0"/>
                </a:lnTo>
                <a:lnTo>
                  <a:pt x="2830157" y="2830157"/>
                </a:lnTo>
                <a:lnTo>
                  <a:pt x="0" y="2830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5" name="Google Shape;3445;p26"/>
          <p:cNvSpPr txBox="1"/>
          <p:nvPr/>
        </p:nvSpPr>
        <p:spPr>
          <a:xfrm>
            <a:off x="2366506" y="3506444"/>
            <a:ext cx="361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6" name="Google Shape;3446;p26"/>
          <p:cNvGrpSpPr/>
          <p:nvPr/>
        </p:nvGrpSpPr>
        <p:grpSpPr>
          <a:xfrm>
            <a:off x="427742" y="803549"/>
            <a:ext cx="17432545" cy="484266"/>
            <a:chOff x="0" y="0"/>
            <a:chExt cx="23243393" cy="645688"/>
          </a:xfrm>
        </p:grpSpPr>
        <p:grpSp>
          <p:nvGrpSpPr>
            <p:cNvPr id="3447" name="Google Shape;3447;p26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3448" name="Google Shape;344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449" name="Google Shape;3449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0" name="Google Shape;3450;p26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3451" name="Google Shape;345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452" name="Google Shape;3452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3" name="Google Shape;3453;p26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3454" name="Google Shape;345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455" name="Google Shape;3455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6" name="Google Shape;3456;p26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3457" name="Google Shape;345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458" name="Google Shape;3458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9" name="Google Shape;3459;p26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3460" name="Google Shape;346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461" name="Google Shape;3461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2" name="Google Shape;3462;p26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3463" name="Google Shape;346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464" name="Google Shape;3464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5" name="Google Shape;3465;p26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3466" name="Google Shape;346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467" name="Google Shape;3467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8" name="Google Shape;3468;p26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3469" name="Google Shape;346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470" name="Google Shape;3470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1" name="Google Shape;3471;p26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3472" name="Google Shape;347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473" name="Google Shape;3473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4" name="Google Shape;3474;p26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3475" name="Google Shape;347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476" name="Google Shape;3476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7" name="Google Shape;3477;p26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3478" name="Google Shape;347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479" name="Google Shape;3479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0" name="Google Shape;3480;p26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3481" name="Google Shape;348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482" name="Google Shape;3482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3" name="Google Shape;3483;p26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3484" name="Google Shape;348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485" name="Google Shape;3485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6" name="Google Shape;3486;p26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3487" name="Google Shape;348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488" name="Google Shape;3488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26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3490" name="Google Shape;349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491" name="Google Shape;3491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2" name="Google Shape;3492;p26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3493" name="Google Shape;349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494" name="Google Shape;3494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5" name="Google Shape;3495;p26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3496" name="Google Shape;349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497" name="Google Shape;3497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8" name="Google Shape;3498;p26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3499" name="Google Shape;349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500" name="Google Shape;3500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1" name="Google Shape;3501;p26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3502" name="Google Shape;350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503" name="Google Shape;3503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4" name="Google Shape;3504;p26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3505" name="Google Shape;350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506" name="Google Shape;3506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7" name="Google Shape;3507;p26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3508" name="Google Shape;350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509" name="Google Shape;3509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0" name="Google Shape;3510;p26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3511" name="Google Shape;351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512" name="Google Shape;3512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3" name="Google Shape;3513;p26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3514" name="Google Shape;351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515" name="Google Shape;3515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6" name="Google Shape;3516;p26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3517" name="Google Shape;351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518" name="Google Shape;3518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9" name="Google Shape;3519;p26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3520" name="Google Shape;352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521" name="Google Shape;3521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2" name="Google Shape;3522;p26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3523" name="Google Shape;352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524" name="Google Shape;3524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5" name="Google Shape;3525;p26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3526" name="Google Shape;352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527" name="Google Shape;3527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8" name="Google Shape;3528;p26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3529" name="Google Shape;352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530" name="Google Shape;3530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1" name="Google Shape;3531;p26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3532" name="Google Shape;353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533" name="Google Shape;3533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4" name="Google Shape;3534;p26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3535" name="Google Shape;353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536" name="Google Shape;3536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7" name="Google Shape;3537;p26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3538" name="Google Shape;353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539" name="Google Shape;3539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26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3541" name="Google Shape;354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542" name="Google Shape;3542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3" name="Google Shape;3543;p26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3544" name="Google Shape;354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545" name="Google Shape;3545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6" name="Google Shape;3546;p26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3547" name="Google Shape;354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548" name="Google Shape;3548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9" name="Google Shape;3549;p26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3550" name="Google Shape;355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551" name="Google Shape;3551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2" name="Google Shape;3552;p26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3553" name="Google Shape;355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554" name="Google Shape;3554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55" name="Google Shape;3555;p26"/>
          <p:cNvGrpSpPr/>
          <p:nvPr/>
        </p:nvGrpSpPr>
        <p:grpSpPr>
          <a:xfrm>
            <a:off x="427742" y="9120104"/>
            <a:ext cx="17432545" cy="484266"/>
            <a:chOff x="0" y="0"/>
            <a:chExt cx="23243393" cy="645688"/>
          </a:xfrm>
        </p:grpSpPr>
        <p:grpSp>
          <p:nvGrpSpPr>
            <p:cNvPr id="3556" name="Google Shape;3556;p26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3557" name="Google Shape;355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558" name="Google Shape;3558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9" name="Google Shape;3559;p26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3560" name="Google Shape;356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561" name="Google Shape;3561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2" name="Google Shape;3562;p26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3563" name="Google Shape;356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564" name="Google Shape;3564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5" name="Google Shape;3565;p26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3566" name="Google Shape;356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567" name="Google Shape;3567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8" name="Google Shape;3568;p26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3569" name="Google Shape;356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570" name="Google Shape;3570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1" name="Google Shape;3571;p26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3572" name="Google Shape;357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573" name="Google Shape;3573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26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3575" name="Google Shape;357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576" name="Google Shape;3576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7" name="Google Shape;3577;p26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3578" name="Google Shape;357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579" name="Google Shape;3579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0" name="Google Shape;3580;p26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3581" name="Google Shape;358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582" name="Google Shape;3582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3" name="Google Shape;3583;p26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3584" name="Google Shape;358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585" name="Google Shape;3585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6" name="Google Shape;3586;p26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3587" name="Google Shape;358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588" name="Google Shape;3588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9" name="Google Shape;3589;p26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3590" name="Google Shape;359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591" name="Google Shape;3591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2" name="Google Shape;3592;p26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3593" name="Google Shape;359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594" name="Google Shape;3594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5" name="Google Shape;3595;p26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3596" name="Google Shape;359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597" name="Google Shape;3597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8" name="Google Shape;3598;p26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3599" name="Google Shape;359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600" name="Google Shape;3600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1" name="Google Shape;3601;p26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3602" name="Google Shape;360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603" name="Google Shape;3603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4" name="Google Shape;3604;p26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3605" name="Google Shape;360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606" name="Google Shape;3606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7" name="Google Shape;3607;p26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3608" name="Google Shape;360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609" name="Google Shape;3609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0" name="Google Shape;3610;p26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3611" name="Google Shape;361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612" name="Google Shape;3612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3" name="Google Shape;3613;p26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3614" name="Google Shape;361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615" name="Google Shape;3615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6" name="Google Shape;3616;p26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3617" name="Google Shape;361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618" name="Google Shape;3618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9" name="Google Shape;3619;p26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3620" name="Google Shape;362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621" name="Google Shape;3621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2" name="Google Shape;3622;p26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3623" name="Google Shape;362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624" name="Google Shape;3624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5" name="Google Shape;3625;p26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3626" name="Google Shape;362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627" name="Google Shape;3627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8" name="Google Shape;3628;p26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3629" name="Google Shape;362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630" name="Google Shape;3630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1" name="Google Shape;3631;p26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3632" name="Google Shape;363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633" name="Google Shape;3633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4" name="Google Shape;3634;p26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3635" name="Google Shape;363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636" name="Google Shape;3636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7" name="Google Shape;3637;p26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3638" name="Google Shape;363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639" name="Google Shape;3639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0" name="Google Shape;3640;p26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3641" name="Google Shape;364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642" name="Google Shape;3642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3" name="Google Shape;3643;p26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3644" name="Google Shape;364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645" name="Google Shape;3645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6" name="Google Shape;3646;p26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3647" name="Google Shape;364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648" name="Google Shape;3648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9" name="Google Shape;3649;p26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3650" name="Google Shape;365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651" name="Google Shape;3651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2" name="Google Shape;3652;p26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3653" name="Google Shape;365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654" name="Google Shape;3654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5" name="Google Shape;3655;p26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3656" name="Google Shape;365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657" name="Google Shape;3657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8" name="Google Shape;3658;p26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3659" name="Google Shape;365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660" name="Google Shape;3660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1" name="Google Shape;3661;p26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3662" name="Google Shape;366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663" name="Google Shape;3663;p2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64" name="Google Shape;3664;p26"/>
          <p:cNvSpPr/>
          <p:nvPr/>
        </p:nvSpPr>
        <p:spPr>
          <a:xfrm rot="-1964114">
            <a:off x="16491582" y="4221185"/>
            <a:ext cx="569803" cy="1843479"/>
          </a:xfrm>
          <a:custGeom>
            <a:rect b="b" l="l" r="r" t="t"/>
            <a:pathLst>
              <a:path extrusionOk="0" h="1846065" w="570602">
                <a:moveTo>
                  <a:pt x="0" y="0"/>
                </a:moveTo>
                <a:lnTo>
                  <a:pt x="570602" y="0"/>
                </a:lnTo>
                <a:lnTo>
                  <a:pt x="570602" y="1846064"/>
                </a:lnTo>
                <a:lnTo>
                  <a:pt x="0" y="1846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5" name="Google Shape;3665;p26"/>
          <p:cNvSpPr/>
          <p:nvPr/>
        </p:nvSpPr>
        <p:spPr>
          <a:xfrm rot="-1274586">
            <a:off x="15537548" y="-567708"/>
            <a:ext cx="998728" cy="3231180"/>
          </a:xfrm>
          <a:custGeom>
            <a:rect b="b" l="l" r="r" t="t"/>
            <a:pathLst>
              <a:path extrusionOk="0" h="3229626" w="998248">
                <a:moveTo>
                  <a:pt x="0" y="0"/>
                </a:moveTo>
                <a:lnTo>
                  <a:pt x="998248" y="0"/>
                </a:lnTo>
                <a:lnTo>
                  <a:pt x="998248" y="3229626"/>
                </a:lnTo>
                <a:lnTo>
                  <a:pt x="0" y="3229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6" name="Google Shape;3666;p26"/>
          <p:cNvSpPr txBox="1"/>
          <p:nvPr/>
        </p:nvSpPr>
        <p:spPr>
          <a:xfrm>
            <a:off x="2240100" y="0"/>
            <a:ext cx="13249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3667" name="Google Shape;3667;p26"/>
          <p:cNvSpPr txBox="1"/>
          <p:nvPr/>
        </p:nvSpPr>
        <p:spPr>
          <a:xfrm>
            <a:off x="1868225" y="1686925"/>
            <a:ext cx="6057300" cy="10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 Page: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8" name="Google Shape;3668;p26"/>
          <p:cNvSpPr txBox="1"/>
          <p:nvPr/>
        </p:nvSpPr>
        <p:spPr>
          <a:xfrm>
            <a:off x="2059638" y="2921388"/>
            <a:ext cx="14168700" cy="55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map page enables users to locate events on an interactive map of Louisiana.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user can select different views, such as New Orleans, Baton Rouge, and a full view of Louisiana.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 is an optional heatmap, which allows the user to easily view what areas are the most popular.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Clicking on any point on the map reveals a tooltip similar to what is seen on the Events page, allowing the user to view the location’s website and add it to a calendar.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2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Google Shape;3673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3674" name="Google Shape;3674;p27"/>
          <p:cNvSpPr/>
          <p:nvPr/>
        </p:nvSpPr>
        <p:spPr>
          <a:xfrm rot="257992">
            <a:off x="5694688" y="7500019"/>
            <a:ext cx="2542061" cy="2542061"/>
          </a:xfrm>
          <a:custGeom>
            <a:rect b="b" l="l" r="r" t="t"/>
            <a:pathLst>
              <a:path extrusionOk="0" h="2541259" w="2541259">
                <a:moveTo>
                  <a:pt x="0" y="0"/>
                </a:moveTo>
                <a:lnTo>
                  <a:pt x="2541258" y="0"/>
                </a:lnTo>
                <a:lnTo>
                  <a:pt x="2541258" y="2541258"/>
                </a:lnTo>
                <a:lnTo>
                  <a:pt x="0" y="2541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5" name="Google Shape;3675;p27"/>
          <p:cNvSpPr/>
          <p:nvPr/>
        </p:nvSpPr>
        <p:spPr>
          <a:xfrm rot="257992">
            <a:off x="9534187" y="167849"/>
            <a:ext cx="1412216" cy="1412216"/>
          </a:xfrm>
          <a:custGeom>
            <a:rect b="b" l="l" r="r" t="t"/>
            <a:pathLst>
              <a:path extrusionOk="0" h="1411770" w="1411770">
                <a:moveTo>
                  <a:pt x="0" y="0"/>
                </a:moveTo>
                <a:lnTo>
                  <a:pt x="1411771" y="0"/>
                </a:lnTo>
                <a:lnTo>
                  <a:pt x="1411771" y="1411770"/>
                </a:lnTo>
                <a:lnTo>
                  <a:pt x="0" y="1411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6" name="Google Shape;3676;p27"/>
          <p:cNvSpPr/>
          <p:nvPr/>
        </p:nvSpPr>
        <p:spPr>
          <a:xfrm rot="257992">
            <a:off x="17183841" y="3115326"/>
            <a:ext cx="2208599" cy="2208599"/>
          </a:xfrm>
          <a:custGeom>
            <a:rect b="b" l="l" r="r" t="t"/>
            <a:pathLst>
              <a:path extrusionOk="0" h="2207902" w="2207902">
                <a:moveTo>
                  <a:pt x="0" y="0"/>
                </a:moveTo>
                <a:lnTo>
                  <a:pt x="2207902" y="0"/>
                </a:lnTo>
                <a:lnTo>
                  <a:pt x="2207902" y="2207901"/>
                </a:lnTo>
                <a:lnTo>
                  <a:pt x="0" y="2207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7" name="Google Shape;3677;p27"/>
          <p:cNvSpPr/>
          <p:nvPr/>
        </p:nvSpPr>
        <p:spPr>
          <a:xfrm rot="-1201188">
            <a:off x="-225363" y="782981"/>
            <a:ext cx="2510879" cy="2510879"/>
          </a:xfrm>
          <a:custGeom>
            <a:rect b="b" l="l" r="r" t="t"/>
            <a:pathLst>
              <a:path extrusionOk="0" h="2509742" w="2509742">
                <a:moveTo>
                  <a:pt x="0" y="0"/>
                </a:moveTo>
                <a:lnTo>
                  <a:pt x="2509742" y="0"/>
                </a:lnTo>
                <a:lnTo>
                  <a:pt x="2509742" y="2509742"/>
                </a:lnTo>
                <a:lnTo>
                  <a:pt x="0" y="2509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8" name="Google Shape;3678;p27"/>
          <p:cNvSpPr/>
          <p:nvPr/>
        </p:nvSpPr>
        <p:spPr>
          <a:xfrm rot="257992">
            <a:off x="14494909" y="8091926"/>
            <a:ext cx="2831050" cy="2831050"/>
          </a:xfrm>
          <a:custGeom>
            <a:rect b="b" l="l" r="r" t="t"/>
            <a:pathLst>
              <a:path extrusionOk="0" h="2830157" w="2830157">
                <a:moveTo>
                  <a:pt x="0" y="0"/>
                </a:moveTo>
                <a:lnTo>
                  <a:pt x="2830157" y="0"/>
                </a:lnTo>
                <a:lnTo>
                  <a:pt x="2830157" y="2830157"/>
                </a:lnTo>
                <a:lnTo>
                  <a:pt x="0" y="2830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9" name="Google Shape;3679;p27"/>
          <p:cNvSpPr txBox="1"/>
          <p:nvPr/>
        </p:nvSpPr>
        <p:spPr>
          <a:xfrm>
            <a:off x="2366506" y="3506444"/>
            <a:ext cx="361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0" name="Google Shape;3680;p27"/>
          <p:cNvGrpSpPr/>
          <p:nvPr/>
        </p:nvGrpSpPr>
        <p:grpSpPr>
          <a:xfrm>
            <a:off x="427742" y="803549"/>
            <a:ext cx="17432545" cy="484266"/>
            <a:chOff x="0" y="0"/>
            <a:chExt cx="23243393" cy="645688"/>
          </a:xfrm>
        </p:grpSpPr>
        <p:grpSp>
          <p:nvGrpSpPr>
            <p:cNvPr id="3681" name="Google Shape;3681;p27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3682" name="Google Shape;368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683" name="Google Shape;3683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4" name="Google Shape;3684;p27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3685" name="Google Shape;368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686" name="Google Shape;3686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7" name="Google Shape;3687;p27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3688" name="Google Shape;368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689" name="Google Shape;3689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0" name="Google Shape;3690;p27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3691" name="Google Shape;369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692" name="Google Shape;3692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3" name="Google Shape;3693;p27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3694" name="Google Shape;369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695" name="Google Shape;3695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6" name="Google Shape;3696;p27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3697" name="Google Shape;369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698" name="Google Shape;3698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9" name="Google Shape;3699;p27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3700" name="Google Shape;370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701" name="Google Shape;3701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2" name="Google Shape;3702;p27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3703" name="Google Shape;370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704" name="Google Shape;3704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5" name="Google Shape;3705;p27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3706" name="Google Shape;370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707" name="Google Shape;3707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8" name="Google Shape;3708;p27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3709" name="Google Shape;370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710" name="Google Shape;3710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11" name="Google Shape;3711;p27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3712" name="Google Shape;371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713" name="Google Shape;3713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14" name="Google Shape;3714;p27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3715" name="Google Shape;371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716" name="Google Shape;3716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17" name="Google Shape;3717;p27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3718" name="Google Shape;371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719" name="Google Shape;3719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0" name="Google Shape;3720;p27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3721" name="Google Shape;372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722" name="Google Shape;3722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3" name="Google Shape;3723;p27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3724" name="Google Shape;372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725" name="Google Shape;3725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6" name="Google Shape;3726;p27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3727" name="Google Shape;372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728" name="Google Shape;3728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9" name="Google Shape;3729;p27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3730" name="Google Shape;373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731" name="Google Shape;3731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2" name="Google Shape;3732;p27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3733" name="Google Shape;373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734" name="Google Shape;3734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5" name="Google Shape;3735;p27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3736" name="Google Shape;373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737" name="Google Shape;3737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8" name="Google Shape;3738;p27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3739" name="Google Shape;373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740" name="Google Shape;3740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1" name="Google Shape;3741;p27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3742" name="Google Shape;374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743" name="Google Shape;3743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4" name="Google Shape;3744;p27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3745" name="Google Shape;374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746" name="Google Shape;3746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7" name="Google Shape;3747;p27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3748" name="Google Shape;374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749" name="Google Shape;3749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0" name="Google Shape;3750;p27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3751" name="Google Shape;375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752" name="Google Shape;3752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3" name="Google Shape;3753;p27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3754" name="Google Shape;375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755" name="Google Shape;3755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6" name="Google Shape;3756;p27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3757" name="Google Shape;375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758" name="Google Shape;3758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9" name="Google Shape;3759;p27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3760" name="Google Shape;376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761" name="Google Shape;3761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2" name="Google Shape;3762;p27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3763" name="Google Shape;376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764" name="Google Shape;3764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5" name="Google Shape;3765;p27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3766" name="Google Shape;376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767" name="Google Shape;3767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8" name="Google Shape;3768;p27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3769" name="Google Shape;376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770" name="Google Shape;3770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71" name="Google Shape;3771;p27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3772" name="Google Shape;377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773" name="Google Shape;3773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74" name="Google Shape;3774;p27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3775" name="Google Shape;377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776" name="Google Shape;3776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77" name="Google Shape;3777;p27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3778" name="Google Shape;377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779" name="Google Shape;3779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0" name="Google Shape;3780;p27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3781" name="Google Shape;378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782" name="Google Shape;3782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3" name="Google Shape;3783;p27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3784" name="Google Shape;378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785" name="Google Shape;3785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6" name="Google Shape;3786;p27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3787" name="Google Shape;378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788" name="Google Shape;3788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89" name="Google Shape;3789;p27"/>
          <p:cNvGrpSpPr/>
          <p:nvPr/>
        </p:nvGrpSpPr>
        <p:grpSpPr>
          <a:xfrm>
            <a:off x="427742" y="9120104"/>
            <a:ext cx="17432545" cy="484266"/>
            <a:chOff x="0" y="0"/>
            <a:chExt cx="23243393" cy="645688"/>
          </a:xfrm>
        </p:grpSpPr>
        <p:grpSp>
          <p:nvGrpSpPr>
            <p:cNvPr id="3790" name="Google Shape;3790;p27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3791" name="Google Shape;379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792" name="Google Shape;3792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3" name="Google Shape;3793;p27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3794" name="Google Shape;379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795" name="Google Shape;3795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6" name="Google Shape;3796;p27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3797" name="Google Shape;379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798" name="Google Shape;3798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9" name="Google Shape;3799;p27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3800" name="Google Shape;380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801" name="Google Shape;3801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2" name="Google Shape;3802;p27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3803" name="Google Shape;380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804" name="Google Shape;3804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5" name="Google Shape;3805;p27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3806" name="Google Shape;380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807" name="Google Shape;3807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8" name="Google Shape;3808;p27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3809" name="Google Shape;380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810" name="Google Shape;3810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11" name="Google Shape;3811;p27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3812" name="Google Shape;381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813" name="Google Shape;3813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14" name="Google Shape;3814;p27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3815" name="Google Shape;381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816" name="Google Shape;3816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17" name="Google Shape;3817;p27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3818" name="Google Shape;381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819" name="Google Shape;3819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0" name="Google Shape;3820;p27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3821" name="Google Shape;382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822" name="Google Shape;3822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3" name="Google Shape;3823;p27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3824" name="Google Shape;382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825" name="Google Shape;3825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6" name="Google Shape;3826;p27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3827" name="Google Shape;382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828" name="Google Shape;3828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9" name="Google Shape;3829;p27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3830" name="Google Shape;383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831" name="Google Shape;3831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2" name="Google Shape;3832;p27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3833" name="Google Shape;383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834" name="Google Shape;3834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5" name="Google Shape;3835;p27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3836" name="Google Shape;383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837" name="Google Shape;3837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8" name="Google Shape;3838;p27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3839" name="Google Shape;383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840" name="Google Shape;3840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41" name="Google Shape;3841;p27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3842" name="Google Shape;384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843" name="Google Shape;3843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44" name="Google Shape;3844;p27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3845" name="Google Shape;384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846" name="Google Shape;3846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47" name="Google Shape;3847;p27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3848" name="Google Shape;384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849" name="Google Shape;3849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0" name="Google Shape;3850;p27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3851" name="Google Shape;385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852" name="Google Shape;3852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3" name="Google Shape;3853;p27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3854" name="Google Shape;385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855" name="Google Shape;3855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6" name="Google Shape;3856;p27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3857" name="Google Shape;385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858" name="Google Shape;3858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9" name="Google Shape;3859;p27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3860" name="Google Shape;386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861" name="Google Shape;3861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2" name="Google Shape;3862;p27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3863" name="Google Shape;386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864" name="Google Shape;3864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5" name="Google Shape;3865;p27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3866" name="Google Shape;386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867" name="Google Shape;3867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8" name="Google Shape;3868;p27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3869" name="Google Shape;386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870" name="Google Shape;3870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1" name="Google Shape;3871;p27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3872" name="Google Shape;387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873" name="Google Shape;3873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4" name="Google Shape;3874;p27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3875" name="Google Shape;387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876" name="Google Shape;3876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7" name="Google Shape;3877;p27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3878" name="Google Shape;387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879" name="Google Shape;3879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80" name="Google Shape;3880;p27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3881" name="Google Shape;388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882" name="Google Shape;3882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83" name="Google Shape;3883;p27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3884" name="Google Shape;388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885" name="Google Shape;3885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86" name="Google Shape;3886;p27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3887" name="Google Shape;388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888" name="Google Shape;3888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89" name="Google Shape;3889;p27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3890" name="Google Shape;389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891" name="Google Shape;3891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92" name="Google Shape;3892;p27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3893" name="Google Shape;389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894" name="Google Shape;3894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95" name="Google Shape;3895;p27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3896" name="Google Shape;389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897" name="Google Shape;3897;p2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8" name="Google Shape;3898;p27"/>
          <p:cNvSpPr/>
          <p:nvPr/>
        </p:nvSpPr>
        <p:spPr>
          <a:xfrm rot="-2126268">
            <a:off x="10828096" y="3199237"/>
            <a:ext cx="337976" cy="1093452"/>
          </a:xfrm>
          <a:custGeom>
            <a:rect b="b" l="l" r="r" t="t"/>
            <a:pathLst>
              <a:path extrusionOk="0" h="1093110" w="337870">
                <a:moveTo>
                  <a:pt x="0" y="0"/>
                </a:moveTo>
                <a:lnTo>
                  <a:pt x="337870" y="0"/>
                </a:lnTo>
                <a:lnTo>
                  <a:pt x="337870" y="1093110"/>
                </a:lnTo>
                <a:lnTo>
                  <a:pt x="0" y="1093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99" name="Google Shape;3899;p27"/>
          <p:cNvSpPr/>
          <p:nvPr/>
        </p:nvSpPr>
        <p:spPr>
          <a:xfrm rot="-1964114">
            <a:off x="16491582" y="4221185"/>
            <a:ext cx="569803" cy="1843479"/>
          </a:xfrm>
          <a:custGeom>
            <a:rect b="b" l="l" r="r" t="t"/>
            <a:pathLst>
              <a:path extrusionOk="0" h="1846065" w="570602">
                <a:moveTo>
                  <a:pt x="0" y="0"/>
                </a:moveTo>
                <a:lnTo>
                  <a:pt x="570602" y="0"/>
                </a:lnTo>
                <a:lnTo>
                  <a:pt x="570602" y="1846064"/>
                </a:lnTo>
                <a:lnTo>
                  <a:pt x="0" y="1846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00" name="Google Shape;3900;p27"/>
          <p:cNvSpPr/>
          <p:nvPr/>
        </p:nvSpPr>
        <p:spPr>
          <a:xfrm rot="-1274586">
            <a:off x="15537548" y="-567708"/>
            <a:ext cx="998728" cy="3231180"/>
          </a:xfrm>
          <a:custGeom>
            <a:rect b="b" l="l" r="r" t="t"/>
            <a:pathLst>
              <a:path extrusionOk="0" h="3229626" w="998248">
                <a:moveTo>
                  <a:pt x="0" y="0"/>
                </a:moveTo>
                <a:lnTo>
                  <a:pt x="998248" y="0"/>
                </a:lnTo>
                <a:lnTo>
                  <a:pt x="998248" y="3229626"/>
                </a:lnTo>
                <a:lnTo>
                  <a:pt x="0" y="3229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901" name="Google Shape;390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2425" y="1407150"/>
            <a:ext cx="15863175" cy="7593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"/>
          <p:cNvSpPr/>
          <p:nvPr/>
        </p:nvSpPr>
        <p:spPr>
          <a:xfrm>
            <a:off x="239588" y="25063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622" name="Google Shape;622;p10"/>
          <p:cNvSpPr txBox="1"/>
          <p:nvPr/>
        </p:nvSpPr>
        <p:spPr>
          <a:xfrm>
            <a:off x="2411290" y="923925"/>
            <a:ext cx="13944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EFC48"/>
                </a:solidFill>
              </a:rPr>
              <a:t>The Team</a:t>
            </a:r>
            <a:endParaRPr/>
          </a:p>
        </p:txBody>
      </p:sp>
      <p:sp>
        <p:nvSpPr>
          <p:cNvPr id="623" name="Google Shape;623;p10"/>
          <p:cNvSpPr/>
          <p:nvPr/>
        </p:nvSpPr>
        <p:spPr>
          <a:xfrm rot="257467">
            <a:off x="727501" y="-759664"/>
            <a:ext cx="3576727" cy="3576727"/>
          </a:xfrm>
          <a:custGeom>
            <a:rect b="b" l="l" r="r" t="t"/>
            <a:pathLst>
              <a:path extrusionOk="0" h="3576727" w="3576727">
                <a:moveTo>
                  <a:pt x="0" y="0"/>
                </a:moveTo>
                <a:lnTo>
                  <a:pt x="3576727" y="0"/>
                </a:lnTo>
                <a:lnTo>
                  <a:pt x="3576727" y="3576728"/>
                </a:lnTo>
                <a:lnTo>
                  <a:pt x="0" y="35767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4" name="Google Shape;624;p10"/>
          <p:cNvSpPr/>
          <p:nvPr/>
        </p:nvSpPr>
        <p:spPr>
          <a:xfrm rot="257467">
            <a:off x="7566596" y="8553611"/>
            <a:ext cx="2418133" cy="2418133"/>
          </a:xfrm>
          <a:custGeom>
            <a:rect b="b" l="l" r="r" t="t"/>
            <a:pathLst>
              <a:path extrusionOk="0" h="2418133" w="2418133">
                <a:moveTo>
                  <a:pt x="0" y="0"/>
                </a:moveTo>
                <a:lnTo>
                  <a:pt x="2418133" y="0"/>
                </a:lnTo>
                <a:lnTo>
                  <a:pt x="2418133" y="2418133"/>
                </a:lnTo>
                <a:lnTo>
                  <a:pt x="0" y="24181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5" name="Google Shape;625;p10"/>
          <p:cNvSpPr/>
          <p:nvPr/>
        </p:nvSpPr>
        <p:spPr>
          <a:xfrm rot="257467">
            <a:off x="139824" y="6804141"/>
            <a:ext cx="1604609" cy="1604609"/>
          </a:xfrm>
          <a:custGeom>
            <a:rect b="b" l="l" r="r" t="t"/>
            <a:pathLst>
              <a:path extrusionOk="0" h="1604609" w="1604609">
                <a:moveTo>
                  <a:pt x="0" y="0"/>
                </a:moveTo>
                <a:lnTo>
                  <a:pt x="1604609" y="0"/>
                </a:lnTo>
                <a:lnTo>
                  <a:pt x="1604609" y="1604609"/>
                </a:lnTo>
                <a:lnTo>
                  <a:pt x="0" y="16046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6" name="Google Shape;626;p10"/>
          <p:cNvSpPr/>
          <p:nvPr/>
        </p:nvSpPr>
        <p:spPr>
          <a:xfrm rot="257467">
            <a:off x="13157780" y="-488901"/>
            <a:ext cx="1604609" cy="1604609"/>
          </a:xfrm>
          <a:custGeom>
            <a:rect b="b" l="l" r="r" t="t"/>
            <a:pathLst>
              <a:path extrusionOk="0" h="1604609" w="1604609">
                <a:moveTo>
                  <a:pt x="0" y="0"/>
                </a:moveTo>
                <a:lnTo>
                  <a:pt x="1604609" y="0"/>
                </a:lnTo>
                <a:lnTo>
                  <a:pt x="1604609" y="1604609"/>
                </a:lnTo>
                <a:lnTo>
                  <a:pt x="0" y="16046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7" name="Google Shape;627;p10"/>
          <p:cNvSpPr txBox="1"/>
          <p:nvPr/>
        </p:nvSpPr>
        <p:spPr>
          <a:xfrm>
            <a:off x="987079" y="7173428"/>
            <a:ext cx="2271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43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b="1" lang="en-US" sz="2243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Aidan LaBrano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28" name="Google Shape;628;p10"/>
          <p:cNvSpPr txBox="1"/>
          <p:nvPr/>
        </p:nvSpPr>
        <p:spPr>
          <a:xfrm>
            <a:off x="987075" y="7712149"/>
            <a:ext cx="2271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43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Scrum Master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29" name="Google Shape;629;p10"/>
          <p:cNvSpPr txBox="1"/>
          <p:nvPr/>
        </p:nvSpPr>
        <p:spPr>
          <a:xfrm>
            <a:off x="7639713" y="7171954"/>
            <a:ext cx="2271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43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Royce Paul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0" name="Google Shape;630;p10"/>
          <p:cNvSpPr txBox="1"/>
          <p:nvPr/>
        </p:nvSpPr>
        <p:spPr>
          <a:xfrm>
            <a:off x="7639713" y="7695629"/>
            <a:ext cx="2271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43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Design/UI Lead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1" name="Google Shape;631;p10"/>
          <p:cNvSpPr txBox="1"/>
          <p:nvPr/>
        </p:nvSpPr>
        <p:spPr>
          <a:xfrm>
            <a:off x="4396412" y="7171954"/>
            <a:ext cx="2271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43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 Landon Walls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2" name="Google Shape;632;p10"/>
          <p:cNvSpPr txBox="1"/>
          <p:nvPr/>
        </p:nvSpPr>
        <p:spPr>
          <a:xfrm>
            <a:off x="4396412" y="7695629"/>
            <a:ext cx="2271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43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Project Manager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3" name="Google Shape;633;p10"/>
          <p:cNvSpPr txBox="1"/>
          <p:nvPr/>
        </p:nvSpPr>
        <p:spPr>
          <a:xfrm>
            <a:off x="11430103" y="7225204"/>
            <a:ext cx="2271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43" u="none" cap="none" strike="noStrik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b="1" lang="en-US" sz="2243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Nicholas Luke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4" name="Google Shape;634;p10"/>
          <p:cNvSpPr txBox="1"/>
          <p:nvPr/>
        </p:nvSpPr>
        <p:spPr>
          <a:xfrm>
            <a:off x="11430103" y="7606453"/>
            <a:ext cx="2271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43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Quality Assurance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5" name="Google Shape;635;p10"/>
          <p:cNvSpPr/>
          <p:nvPr/>
        </p:nvSpPr>
        <p:spPr>
          <a:xfrm rot="2447004">
            <a:off x="17200931" y="-1208084"/>
            <a:ext cx="3362960" cy="3837402"/>
          </a:xfrm>
          <a:custGeom>
            <a:rect b="b" l="l" r="r" t="t"/>
            <a:pathLst>
              <a:path extrusionOk="0" h="3837402" w="3362960">
                <a:moveTo>
                  <a:pt x="0" y="0"/>
                </a:moveTo>
                <a:lnTo>
                  <a:pt x="3362960" y="0"/>
                </a:lnTo>
                <a:lnTo>
                  <a:pt x="3362960" y="3837402"/>
                </a:lnTo>
                <a:lnTo>
                  <a:pt x="0" y="38374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6" name="Google Shape;636;p10"/>
          <p:cNvSpPr/>
          <p:nvPr/>
        </p:nvSpPr>
        <p:spPr>
          <a:xfrm rot="-2126141">
            <a:off x="12252034" y="3812727"/>
            <a:ext cx="337870" cy="1093110"/>
          </a:xfrm>
          <a:custGeom>
            <a:rect b="b" l="l" r="r" t="t"/>
            <a:pathLst>
              <a:path extrusionOk="0" h="1093110" w="337870">
                <a:moveTo>
                  <a:pt x="0" y="0"/>
                </a:moveTo>
                <a:lnTo>
                  <a:pt x="337870" y="0"/>
                </a:lnTo>
                <a:lnTo>
                  <a:pt x="337870" y="1093111"/>
                </a:lnTo>
                <a:lnTo>
                  <a:pt x="0" y="1093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7" name="Google Shape;637;p10"/>
          <p:cNvSpPr/>
          <p:nvPr/>
        </p:nvSpPr>
        <p:spPr>
          <a:xfrm rot="-1965488">
            <a:off x="7871431" y="5151078"/>
            <a:ext cx="570602" cy="1846065"/>
          </a:xfrm>
          <a:custGeom>
            <a:rect b="b" l="l" r="r" t="t"/>
            <a:pathLst>
              <a:path extrusionOk="0" h="1846065" w="570602">
                <a:moveTo>
                  <a:pt x="0" y="0"/>
                </a:moveTo>
                <a:lnTo>
                  <a:pt x="570602" y="0"/>
                </a:lnTo>
                <a:lnTo>
                  <a:pt x="570602" y="1846064"/>
                </a:lnTo>
                <a:lnTo>
                  <a:pt x="0" y="1846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8" name="Google Shape;638;p10"/>
          <p:cNvSpPr/>
          <p:nvPr/>
        </p:nvSpPr>
        <p:spPr>
          <a:xfrm rot="-2041626">
            <a:off x="1530854" y="4654034"/>
            <a:ext cx="718311" cy="2323946"/>
          </a:xfrm>
          <a:custGeom>
            <a:rect b="b" l="l" r="r" t="t"/>
            <a:pathLst>
              <a:path extrusionOk="0" h="2323946" w="718311">
                <a:moveTo>
                  <a:pt x="0" y="0"/>
                </a:moveTo>
                <a:lnTo>
                  <a:pt x="718310" y="0"/>
                </a:lnTo>
                <a:lnTo>
                  <a:pt x="718310" y="2323946"/>
                </a:lnTo>
                <a:lnTo>
                  <a:pt x="0" y="2323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9" name="Google Shape;639;p10"/>
          <p:cNvSpPr/>
          <p:nvPr/>
        </p:nvSpPr>
        <p:spPr>
          <a:xfrm rot="-2041626">
            <a:off x="16171604" y="5247593"/>
            <a:ext cx="462853" cy="1497466"/>
          </a:xfrm>
          <a:custGeom>
            <a:rect b="b" l="l" r="r" t="t"/>
            <a:pathLst>
              <a:path extrusionOk="0" h="1497466" w="462853">
                <a:moveTo>
                  <a:pt x="0" y="0"/>
                </a:moveTo>
                <a:lnTo>
                  <a:pt x="462853" y="0"/>
                </a:lnTo>
                <a:lnTo>
                  <a:pt x="462853" y="1497466"/>
                </a:lnTo>
                <a:lnTo>
                  <a:pt x="0" y="1497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0" name="Google Shape;640;p10"/>
          <p:cNvSpPr/>
          <p:nvPr/>
        </p:nvSpPr>
        <p:spPr>
          <a:xfrm rot="-7550259">
            <a:off x="-1741648" y="-1191359"/>
            <a:ext cx="3822648" cy="4361942"/>
          </a:xfrm>
          <a:custGeom>
            <a:rect b="b" l="l" r="r" t="t"/>
            <a:pathLst>
              <a:path extrusionOk="0" h="4365600" w="3825853">
                <a:moveTo>
                  <a:pt x="0" y="0"/>
                </a:moveTo>
                <a:lnTo>
                  <a:pt x="3825853" y="0"/>
                </a:lnTo>
                <a:lnTo>
                  <a:pt x="3825853" y="4365600"/>
                </a:lnTo>
                <a:lnTo>
                  <a:pt x="0" y="4365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1" name="Google Shape;641;p10"/>
          <p:cNvSpPr/>
          <p:nvPr/>
        </p:nvSpPr>
        <p:spPr>
          <a:xfrm rot="7960932">
            <a:off x="-739352" y="8224590"/>
            <a:ext cx="3362960" cy="3837402"/>
          </a:xfrm>
          <a:custGeom>
            <a:rect b="b" l="l" r="r" t="t"/>
            <a:pathLst>
              <a:path extrusionOk="0" h="3837402" w="3362960">
                <a:moveTo>
                  <a:pt x="0" y="0"/>
                </a:moveTo>
                <a:lnTo>
                  <a:pt x="3362960" y="0"/>
                </a:lnTo>
                <a:lnTo>
                  <a:pt x="3362960" y="3837403"/>
                </a:lnTo>
                <a:lnTo>
                  <a:pt x="0" y="38374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2" name="Google Shape;642;p10"/>
          <p:cNvSpPr/>
          <p:nvPr/>
        </p:nvSpPr>
        <p:spPr>
          <a:xfrm rot="3005340">
            <a:off x="17391731" y="6548595"/>
            <a:ext cx="3825853" cy="4365600"/>
          </a:xfrm>
          <a:custGeom>
            <a:rect b="b" l="l" r="r" t="t"/>
            <a:pathLst>
              <a:path extrusionOk="0" h="4365600" w="3825853">
                <a:moveTo>
                  <a:pt x="0" y="0"/>
                </a:moveTo>
                <a:lnTo>
                  <a:pt x="3825854" y="0"/>
                </a:lnTo>
                <a:lnTo>
                  <a:pt x="3825854" y="4365600"/>
                </a:lnTo>
                <a:lnTo>
                  <a:pt x="0" y="4365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3" name="Google Shape;643;p10"/>
          <p:cNvSpPr/>
          <p:nvPr/>
        </p:nvSpPr>
        <p:spPr>
          <a:xfrm rot="4643789">
            <a:off x="16375073" y="8759366"/>
            <a:ext cx="3825853" cy="4365600"/>
          </a:xfrm>
          <a:custGeom>
            <a:rect b="b" l="l" r="r" t="t"/>
            <a:pathLst>
              <a:path extrusionOk="0" h="4365600" w="3825853">
                <a:moveTo>
                  <a:pt x="0" y="0"/>
                </a:moveTo>
                <a:lnTo>
                  <a:pt x="3825854" y="0"/>
                </a:lnTo>
                <a:lnTo>
                  <a:pt x="3825854" y="4365600"/>
                </a:lnTo>
                <a:lnTo>
                  <a:pt x="0" y="4365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4" name="Google Shape;644;p10"/>
          <p:cNvSpPr/>
          <p:nvPr/>
        </p:nvSpPr>
        <p:spPr>
          <a:xfrm rot="-1058626">
            <a:off x="4190870" y="4153469"/>
            <a:ext cx="461090" cy="411627"/>
          </a:xfrm>
          <a:custGeom>
            <a:rect b="b" l="l" r="r" t="t"/>
            <a:pathLst>
              <a:path extrusionOk="0" h="411627" w="461090">
                <a:moveTo>
                  <a:pt x="0" y="0"/>
                </a:moveTo>
                <a:lnTo>
                  <a:pt x="461090" y="0"/>
                </a:lnTo>
                <a:lnTo>
                  <a:pt x="461090" y="411627"/>
                </a:lnTo>
                <a:lnTo>
                  <a:pt x="0" y="411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5" name="Google Shape;645;p10"/>
          <p:cNvSpPr/>
          <p:nvPr/>
        </p:nvSpPr>
        <p:spPr>
          <a:xfrm rot="-1058626">
            <a:off x="14103330" y="6274535"/>
            <a:ext cx="461090" cy="411627"/>
          </a:xfrm>
          <a:custGeom>
            <a:rect b="b" l="l" r="r" t="t"/>
            <a:pathLst>
              <a:path extrusionOk="0" h="411627" w="461090">
                <a:moveTo>
                  <a:pt x="0" y="0"/>
                </a:moveTo>
                <a:lnTo>
                  <a:pt x="461090" y="0"/>
                </a:lnTo>
                <a:lnTo>
                  <a:pt x="461090" y="411627"/>
                </a:lnTo>
                <a:lnTo>
                  <a:pt x="0" y="411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6" name="Google Shape;646;p10"/>
          <p:cNvSpPr/>
          <p:nvPr/>
        </p:nvSpPr>
        <p:spPr>
          <a:xfrm rot="-1058626">
            <a:off x="5733156" y="6134306"/>
            <a:ext cx="461090" cy="411627"/>
          </a:xfrm>
          <a:custGeom>
            <a:rect b="b" l="l" r="r" t="t"/>
            <a:pathLst>
              <a:path extrusionOk="0" h="411627" w="461090">
                <a:moveTo>
                  <a:pt x="0" y="0"/>
                </a:moveTo>
                <a:lnTo>
                  <a:pt x="461090" y="0"/>
                </a:lnTo>
                <a:lnTo>
                  <a:pt x="461090" y="411627"/>
                </a:lnTo>
                <a:lnTo>
                  <a:pt x="0" y="411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7" name="Google Shape;647;p10"/>
          <p:cNvSpPr/>
          <p:nvPr/>
        </p:nvSpPr>
        <p:spPr>
          <a:xfrm rot="-1058626">
            <a:off x="12113634" y="4962740"/>
            <a:ext cx="461090" cy="411627"/>
          </a:xfrm>
          <a:custGeom>
            <a:rect b="b" l="l" r="r" t="t"/>
            <a:pathLst>
              <a:path extrusionOk="0" h="411627" w="461090">
                <a:moveTo>
                  <a:pt x="0" y="0"/>
                </a:moveTo>
                <a:lnTo>
                  <a:pt x="461089" y="0"/>
                </a:lnTo>
                <a:lnTo>
                  <a:pt x="461089" y="411628"/>
                </a:lnTo>
                <a:lnTo>
                  <a:pt x="0" y="411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48" name="Google Shape;648;p10" title="IMG_8072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05650" y="3101548"/>
            <a:ext cx="2917325" cy="392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0" title="IMG_6654.jp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370550" y="3101536"/>
            <a:ext cx="2917317" cy="392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98700" y="3070260"/>
            <a:ext cx="3166725" cy="398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10" title="me.jpg"/>
          <p:cNvPicPr preferRelativeResize="0"/>
          <p:nvPr/>
        </p:nvPicPr>
        <p:blipFill rotWithShape="1">
          <a:blip r:embed="rId16">
            <a:alphaModFix/>
          </a:blip>
          <a:srcRect b="7467" l="0" r="0" t="7476"/>
          <a:stretch/>
        </p:blipFill>
        <p:spPr>
          <a:xfrm>
            <a:off x="10917300" y="3101536"/>
            <a:ext cx="3166728" cy="392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10" title="IMG_7727.jp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464425" y="3101540"/>
            <a:ext cx="3097300" cy="3920242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10"/>
          <p:cNvSpPr txBox="1"/>
          <p:nvPr/>
        </p:nvSpPr>
        <p:spPr>
          <a:xfrm>
            <a:off x="14877128" y="7225204"/>
            <a:ext cx="2271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43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Felix Schafer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4" name="Google Shape;654;p10"/>
          <p:cNvSpPr txBox="1"/>
          <p:nvPr/>
        </p:nvSpPr>
        <p:spPr>
          <a:xfrm>
            <a:off x="14877128" y="7606453"/>
            <a:ext cx="22719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43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Development</a:t>
            </a:r>
            <a:endParaRPr sz="2243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ctr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43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Lead</a:t>
            </a:r>
            <a:endParaRPr sz="2243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5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Google Shape;3906;p2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3907" name="Google Shape;3907;p28"/>
          <p:cNvSpPr/>
          <p:nvPr/>
        </p:nvSpPr>
        <p:spPr>
          <a:xfrm rot="257992">
            <a:off x="5694688" y="7500019"/>
            <a:ext cx="2542061" cy="2542061"/>
          </a:xfrm>
          <a:custGeom>
            <a:rect b="b" l="l" r="r" t="t"/>
            <a:pathLst>
              <a:path extrusionOk="0" h="2541259" w="2541259">
                <a:moveTo>
                  <a:pt x="0" y="0"/>
                </a:moveTo>
                <a:lnTo>
                  <a:pt x="2541258" y="0"/>
                </a:lnTo>
                <a:lnTo>
                  <a:pt x="2541258" y="2541258"/>
                </a:lnTo>
                <a:lnTo>
                  <a:pt x="0" y="2541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08" name="Google Shape;3908;p28"/>
          <p:cNvSpPr/>
          <p:nvPr/>
        </p:nvSpPr>
        <p:spPr>
          <a:xfrm rot="257992">
            <a:off x="9534187" y="167849"/>
            <a:ext cx="1412216" cy="1412216"/>
          </a:xfrm>
          <a:custGeom>
            <a:rect b="b" l="l" r="r" t="t"/>
            <a:pathLst>
              <a:path extrusionOk="0" h="1411770" w="1411770">
                <a:moveTo>
                  <a:pt x="0" y="0"/>
                </a:moveTo>
                <a:lnTo>
                  <a:pt x="1411771" y="0"/>
                </a:lnTo>
                <a:lnTo>
                  <a:pt x="1411771" y="1411770"/>
                </a:lnTo>
                <a:lnTo>
                  <a:pt x="0" y="1411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09" name="Google Shape;3909;p28"/>
          <p:cNvSpPr/>
          <p:nvPr/>
        </p:nvSpPr>
        <p:spPr>
          <a:xfrm rot="257992">
            <a:off x="17183841" y="3115326"/>
            <a:ext cx="2208599" cy="2208599"/>
          </a:xfrm>
          <a:custGeom>
            <a:rect b="b" l="l" r="r" t="t"/>
            <a:pathLst>
              <a:path extrusionOk="0" h="2207902" w="2207902">
                <a:moveTo>
                  <a:pt x="0" y="0"/>
                </a:moveTo>
                <a:lnTo>
                  <a:pt x="2207902" y="0"/>
                </a:lnTo>
                <a:lnTo>
                  <a:pt x="2207902" y="2207901"/>
                </a:lnTo>
                <a:lnTo>
                  <a:pt x="0" y="2207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10" name="Google Shape;3910;p28"/>
          <p:cNvSpPr/>
          <p:nvPr/>
        </p:nvSpPr>
        <p:spPr>
          <a:xfrm rot="-1201188">
            <a:off x="-225363" y="782981"/>
            <a:ext cx="2510879" cy="2510879"/>
          </a:xfrm>
          <a:custGeom>
            <a:rect b="b" l="l" r="r" t="t"/>
            <a:pathLst>
              <a:path extrusionOk="0" h="2509742" w="2509742">
                <a:moveTo>
                  <a:pt x="0" y="0"/>
                </a:moveTo>
                <a:lnTo>
                  <a:pt x="2509742" y="0"/>
                </a:lnTo>
                <a:lnTo>
                  <a:pt x="2509742" y="2509742"/>
                </a:lnTo>
                <a:lnTo>
                  <a:pt x="0" y="2509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11" name="Google Shape;3911;p28"/>
          <p:cNvSpPr/>
          <p:nvPr/>
        </p:nvSpPr>
        <p:spPr>
          <a:xfrm rot="257992">
            <a:off x="14494909" y="8091926"/>
            <a:ext cx="2831050" cy="2831050"/>
          </a:xfrm>
          <a:custGeom>
            <a:rect b="b" l="l" r="r" t="t"/>
            <a:pathLst>
              <a:path extrusionOk="0" h="2830157" w="2830157">
                <a:moveTo>
                  <a:pt x="0" y="0"/>
                </a:moveTo>
                <a:lnTo>
                  <a:pt x="2830157" y="0"/>
                </a:lnTo>
                <a:lnTo>
                  <a:pt x="2830157" y="2830157"/>
                </a:lnTo>
                <a:lnTo>
                  <a:pt x="0" y="2830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12" name="Google Shape;3912;p28"/>
          <p:cNvSpPr txBox="1"/>
          <p:nvPr/>
        </p:nvSpPr>
        <p:spPr>
          <a:xfrm>
            <a:off x="2366506" y="3506444"/>
            <a:ext cx="361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3" name="Google Shape;3913;p28"/>
          <p:cNvGrpSpPr/>
          <p:nvPr/>
        </p:nvGrpSpPr>
        <p:grpSpPr>
          <a:xfrm>
            <a:off x="427742" y="803549"/>
            <a:ext cx="17432545" cy="484266"/>
            <a:chOff x="0" y="0"/>
            <a:chExt cx="23243393" cy="645688"/>
          </a:xfrm>
        </p:grpSpPr>
        <p:grpSp>
          <p:nvGrpSpPr>
            <p:cNvPr id="3914" name="Google Shape;3914;p28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3915" name="Google Shape;391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916" name="Google Shape;3916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17" name="Google Shape;3917;p28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3918" name="Google Shape;3918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919" name="Google Shape;3919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0" name="Google Shape;3920;p28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3921" name="Google Shape;3921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922" name="Google Shape;3922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3" name="Google Shape;3923;p28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3924" name="Google Shape;392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925" name="Google Shape;3925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6" name="Google Shape;3926;p28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3927" name="Google Shape;392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928" name="Google Shape;3928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9" name="Google Shape;3929;p28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3930" name="Google Shape;393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931" name="Google Shape;3931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2" name="Google Shape;3932;p28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3933" name="Google Shape;3933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934" name="Google Shape;3934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5" name="Google Shape;3935;p28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3936" name="Google Shape;3936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937" name="Google Shape;3937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8" name="Google Shape;3938;p28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3939" name="Google Shape;3939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940" name="Google Shape;3940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1" name="Google Shape;3941;p28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3942" name="Google Shape;3942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943" name="Google Shape;3943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4" name="Google Shape;3944;p28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3945" name="Google Shape;394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946" name="Google Shape;3946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7" name="Google Shape;3947;p28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3948" name="Google Shape;3948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949" name="Google Shape;3949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50" name="Google Shape;3950;p28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3951" name="Google Shape;3951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952" name="Google Shape;3952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53" name="Google Shape;3953;p28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3954" name="Google Shape;395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955" name="Google Shape;3955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56" name="Google Shape;3956;p28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3957" name="Google Shape;395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958" name="Google Shape;3958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59" name="Google Shape;3959;p28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3960" name="Google Shape;396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961" name="Google Shape;3961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2" name="Google Shape;3962;p28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3963" name="Google Shape;3963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964" name="Google Shape;3964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5" name="Google Shape;3965;p28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3966" name="Google Shape;3966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967" name="Google Shape;3967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8" name="Google Shape;3968;p28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3969" name="Google Shape;3969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970" name="Google Shape;3970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1" name="Google Shape;3971;p28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3972" name="Google Shape;3972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973" name="Google Shape;3973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4" name="Google Shape;3974;p28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3975" name="Google Shape;397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976" name="Google Shape;3976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7" name="Google Shape;3977;p28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3978" name="Google Shape;3978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979" name="Google Shape;3979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0" name="Google Shape;3980;p28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3981" name="Google Shape;3981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982" name="Google Shape;3982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3" name="Google Shape;3983;p28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3984" name="Google Shape;398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985" name="Google Shape;3985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6" name="Google Shape;3986;p28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3987" name="Google Shape;398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988" name="Google Shape;3988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9" name="Google Shape;3989;p28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3990" name="Google Shape;399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3991" name="Google Shape;3991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92" name="Google Shape;3992;p28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3993" name="Google Shape;3993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3994" name="Google Shape;3994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95" name="Google Shape;3995;p28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3996" name="Google Shape;3996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3997" name="Google Shape;3997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98" name="Google Shape;3998;p28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3999" name="Google Shape;3999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000" name="Google Shape;4000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1" name="Google Shape;4001;p28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4002" name="Google Shape;4002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003" name="Google Shape;4003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4" name="Google Shape;4004;p28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4005" name="Google Shape;400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006" name="Google Shape;4006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7" name="Google Shape;4007;p28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4008" name="Google Shape;4008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009" name="Google Shape;4009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0" name="Google Shape;4010;p28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4011" name="Google Shape;4011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012" name="Google Shape;4012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3" name="Google Shape;4013;p28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4014" name="Google Shape;401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015" name="Google Shape;4015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6" name="Google Shape;4016;p28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4017" name="Google Shape;401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018" name="Google Shape;4018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9" name="Google Shape;4019;p28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4020" name="Google Shape;402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021" name="Google Shape;4021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22" name="Google Shape;4022;p28"/>
          <p:cNvGrpSpPr/>
          <p:nvPr/>
        </p:nvGrpSpPr>
        <p:grpSpPr>
          <a:xfrm>
            <a:off x="427742" y="9120104"/>
            <a:ext cx="17432545" cy="484266"/>
            <a:chOff x="0" y="0"/>
            <a:chExt cx="23243393" cy="645688"/>
          </a:xfrm>
        </p:grpSpPr>
        <p:grpSp>
          <p:nvGrpSpPr>
            <p:cNvPr id="4023" name="Google Shape;4023;p28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4024" name="Google Shape;402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025" name="Google Shape;4025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6" name="Google Shape;4026;p28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4027" name="Google Shape;402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028" name="Google Shape;4028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9" name="Google Shape;4029;p28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4030" name="Google Shape;403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031" name="Google Shape;4031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2" name="Google Shape;4032;p28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4033" name="Google Shape;4033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034" name="Google Shape;4034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5" name="Google Shape;4035;p28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4036" name="Google Shape;4036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037" name="Google Shape;4037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8" name="Google Shape;4038;p28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4039" name="Google Shape;4039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040" name="Google Shape;4040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1" name="Google Shape;4041;p28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4042" name="Google Shape;4042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043" name="Google Shape;4043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4" name="Google Shape;4044;p28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4045" name="Google Shape;404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046" name="Google Shape;4046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7" name="Google Shape;4047;p28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4048" name="Google Shape;4048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049" name="Google Shape;4049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0" name="Google Shape;4050;p28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4051" name="Google Shape;4051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052" name="Google Shape;4052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3" name="Google Shape;4053;p28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4054" name="Google Shape;405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055" name="Google Shape;4055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6" name="Google Shape;4056;p28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4057" name="Google Shape;405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058" name="Google Shape;4058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9" name="Google Shape;4059;p28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4060" name="Google Shape;406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061" name="Google Shape;4061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2" name="Google Shape;4062;p28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4063" name="Google Shape;4063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064" name="Google Shape;4064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5" name="Google Shape;4065;p28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4066" name="Google Shape;4066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067" name="Google Shape;4067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8" name="Google Shape;4068;p28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4069" name="Google Shape;4069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070" name="Google Shape;4070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1" name="Google Shape;4071;p28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4072" name="Google Shape;4072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073" name="Google Shape;4073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4" name="Google Shape;4074;p28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4075" name="Google Shape;407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076" name="Google Shape;4076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7" name="Google Shape;4077;p28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4078" name="Google Shape;4078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079" name="Google Shape;4079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0" name="Google Shape;4080;p28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4081" name="Google Shape;4081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082" name="Google Shape;4082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3" name="Google Shape;4083;p28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4084" name="Google Shape;408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085" name="Google Shape;4085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6" name="Google Shape;4086;p28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4087" name="Google Shape;408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088" name="Google Shape;4088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9" name="Google Shape;4089;p28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4090" name="Google Shape;409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091" name="Google Shape;4091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2" name="Google Shape;4092;p28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4093" name="Google Shape;4093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094" name="Google Shape;4094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5" name="Google Shape;4095;p28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4096" name="Google Shape;4096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097" name="Google Shape;4097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8" name="Google Shape;4098;p28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4099" name="Google Shape;4099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100" name="Google Shape;4100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1" name="Google Shape;4101;p28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4102" name="Google Shape;4102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103" name="Google Shape;4103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4" name="Google Shape;4104;p28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4105" name="Google Shape;410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106" name="Google Shape;4106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7" name="Google Shape;4107;p28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4108" name="Google Shape;4108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109" name="Google Shape;4109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0" name="Google Shape;4110;p28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4111" name="Google Shape;4111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112" name="Google Shape;4112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3" name="Google Shape;4113;p28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4114" name="Google Shape;411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115" name="Google Shape;4115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6" name="Google Shape;4116;p28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4117" name="Google Shape;411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118" name="Google Shape;4118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9" name="Google Shape;4119;p28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4120" name="Google Shape;412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121" name="Google Shape;4121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2" name="Google Shape;4122;p28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4123" name="Google Shape;4123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124" name="Google Shape;4124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5" name="Google Shape;4125;p28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4126" name="Google Shape;4126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127" name="Google Shape;4127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8" name="Google Shape;4128;p28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4129" name="Google Shape;4129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130" name="Google Shape;4130;p28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131" name="Google Shape;4131;p28"/>
          <p:cNvSpPr/>
          <p:nvPr/>
        </p:nvSpPr>
        <p:spPr>
          <a:xfrm rot="-1964114">
            <a:off x="16491582" y="4221185"/>
            <a:ext cx="569803" cy="1843479"/>
          </a:xfrm>
          <a:custGeom>
            <a:rect b="b" l="l" r="r" t="t"/>
            <a:pathLst>
              <a:path extrusionOk="0" h="1846065" w="570602">
                <a:moveTo>
                  <a:pt x="0" y="0"/>
                </a:moveTo>
                <a:lnTo>
                  <a:pt x="570602" y="0"/>
                </a:lnTo>
                <a:lnTo>
                  <a:pt x="570602" y="1846064"/>
                </a:lnTo>
                <a:lnTo>
                  <a:pt x="0" y="1846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32" name="Google Shape;4132;p28"/>
          <p:cNvSpPr/>
          <p:nvPr/>
        </p:nvSpPr>
        <p:spPr>
          <a:xfrm rot="-1274586">
            <a:off x="15537548" y="-567708"/>
            <a:ext cx="998728" cy="3231180"/>
          </a:xfrm>
          <a:custGeom>
            <a:rect b="b" l="l" r="r" t="t"/>
            <a:pathLst>
              <a:path extrusionOk="0" h="3229626" w="998248">
                <a:moveTo>
                  <a:pt x="0" y="0"/>
                </a:moveTo>
                <a:lnTo>
                  <a:pt x="998248" y="0"/>
                </a:lnTo>
                <a:lnTo>
                  <a:pt x="998248" y="3229626"/>
                </a:lnTo>
                <a:lnTo>
                  <a:pt x="0" y="3229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33" name="Google Shape;4133;p28"/>
          <p:cNvSpPr txBox="1"/>
          <p:nvPr/>
        </p:nvSpPr>
        <p:spPr>
          <a:xfrm>
            <a:off x="2240100" y="0"/>
            <a:ext cx="13249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4134" name="Google Shape;4134;p28"/>
          <p:cNvSpPr txBox="1"/>
          <p:nvPr/>
        </p:nvSpPr>
        <p:spPr>
          <a:xfrm>
            <a:off x="1868225" y="1686925"/>
            <a:ext cx="6057300" cy="10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 Page: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5" name="Google Shape;4135;p28"/>
          <p:cNvSpPr txBox="1"/>
          <p:nvPr/>
        </p:nvSpPr>
        <p:spPr>
          <a:xfrm>
            <a:off x="2059638" y="2921388"/>
            <a:ext cx="14168700" cy="55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Short and simple page that allows us to get in contact with any investor, customer, or company that wants to work with us.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Also allows us to get feedback from future users and what they want from the website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9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p2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cxnSp>
        <p:nvCxnSpPr>
          <p:cNvPr id="4141" name="Google Shape;4141;p29"/>
          <p:cNvCxnSpPr/>
          <p:nvPr/>
        </p:nvCxnSpPr>
        <p:spPr>
          <a:xfrm>
            <a:off x="-12492861" y="4967214"/>
            <a:ext cx="31686300" cy="64800"/>
          </a:xfrm>
          <a:prstGeom prst="straightConnector1">
            <a:avLst/>
          </a:prstGeom>
          <a:noFill/>
          <a:ln cap="flat" cmpd="sng" w="47625">
            <a:solidFill>
              <a:srgbClr val="FEFC4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142" name="Google Shape;4142;p29"/>
          <p:cNvGrpSpPr/>
          <p:nvPr/>
        </p:nvGrpSpPr>
        <p:grpSpPr>
          <a:xfrm>
            <a:off x="2712985" y="3767360"/>
            <a:ext cx="2203907" cy="2203907"/>
            <a:chOff x="0" y="0"/>
            <a:chExt cx="812800" cy="812800"/>
          </a:xfrm>
        </p:grpSpPr>
        <p:sp>
          <p:nvSpPr>
            <p:cNvPr id="4143" name="Google Shape;4143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4EB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29"/>
            <p:cNvSpPr txBox="1"/>
            <p:nvPr/>
          </p:nvSpPr>
          <p:spPr>
            <a:xfrm>
              <a:off x="76200" y="66675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2525" lIns="52525" spcFirstLastPara="1" rIns="52525" wrap="square" tIns="52525">
              <a:noAutofit/>
            </a:bodyPr>
            <a:lstStyle/>
            <a:p>
              <a:pPr indent="0" lvl="0" marL="0" marR="0" rtl="0" algn="ctr">
                <a:lnSpc>
                  <a:spcPct val="43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5" name="Google Shape;4145;p29"/>
          <p:cNvSpPr/>
          <p:nvPr/>
        </p:nvSpPr>
        <p:spPr>
          <a:xfrm>
            <a:off x="2871021" y="3713203"/>
            <a:ext cx="1887855" cy="2572885"/>
          </a:xfrm>
          <a:custGeom>
            <a:rect b="b" l="l" r="r" t="t"/>
            <a:pathLst>
              <a:path extrusionOk="0" h="2572885" w="1887855">
                <a:moveTo>
                  <a:pt x="0" y="0"/>
                </a:moveTo>
                <a:lnTo>
                  <a:pt x="1887854" y="0"/>
                </a:lnTo>
                <a:lnTo>
                  <a:pt x="1887854" y="2572885"/>
                </a:lnTo>
                <a:lnTo>
                  <a:pt x="0" y="2572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146" name="Google Shape;4146;p29"/>
          <p:cNvGrpSpPr/>
          <p:nvPr/>
        </p:nvGrpSpPr>
        <p:grpSpPr>
          <a:xfrm>
            <a:off x="7923047" y="3926315"/>
            <a:ext cx="2288764" cy="2288764"/>
            <a:chOff x="0" y="0"/>
            <a:chExt cx="812800" cy="812800"/>
          </a:xfrm>
        </p:grpSpPr>
        <p:sp>
          <p:nvSpPr>
            <p:cNvPr id="4147" name="Google Shape;4147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4EB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29"/>
            <p:cNvSpPr txBox="1"/>
            <p:nvPr/>
          </p:nvSpPr>
          <p:spPr>
            <a:xfrm>
              <a:off x="76200" y="66675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4550" lIns="54550" spcFirstLastPara="1" rIns="54550" wrap="square" tIns="54550">
              <a:noAutofit/>
            </a:bodyPr>
            <a:lstStyle/>
            <a:p>
              <a:pPr indent="0" lvl="0" marL="0" marR="0" rtl="0" algn="ctr">
                <a:lnSpc>
                  <a:spcPct val="43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9" name="Google Shape;4149;p29"/>
          <p:cNvSpPr/>
          <p:nvPr/>
        </p:nvSpPr>
        <p:spPr>
          <a:xfrm>
            <a:off x="8060934" y="4019960"/>
            <a:ext cx="2012951" cy="1846882"/>
          </a:xfrm>
          <a:custGeom>
            <a:rect b="b" l="l" r="r" t="t"/>
            <a:pathLst>
              <a:path extrusionOk="0" h="1846882" w="2012951">
                <a:moveTo>
                  <a:pt x="0" y="0"/>
                </a:moveTo>
                <a:lnTo>
                  <a:pt x="2012950" y="0"/>
                </a:lnTo>
                <a:lnTo>
                  <a:pt x="2012950" y="1846882"/>
                </a:lnTo>
                <a:lnTo>
                  <a:pt x="0" y="1846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0" name="Google Shape;4150;p29"/>
          <p:cNvSpPr txBox="1"/>
          <p:nvPr/>
        </p:nvSpPr>
        <p:spPr>
          <a:xfrm>
            <a:off x="1028700" y="923925"/>
            <a:ext cx="16230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EFC48"/>
                </a:solidFill>
              </a:rPr>
              <a:t>Future Plans</a:t>
            </a:r>
            <a:endParaRPr/>
          </a:p>
        </p:txBody>
      </p:sp>
      <p:sp>
        <p:nvSpPr>
          <p:cNvPr id="4151" name="Google Shape;4151;p29"/>
          <p:cNvSpPr/>
          <p:nvPr/>
        </p:nvSpPr>
        <p:spPr>
          <a:xfrm rot="257992">
            <a:off x="16050006" y="8240295"/>
            <a:ext cx="2418896" cy="2418896"/>
          </a:xfrm>
          <a:custGeom>
            <a:rect b="b" l="l" r="r" t="t"/>
            <a:pathLst>
              <a:path extrusionOk="0" h="2418133" w="2418133">
                <a:moveTo>
                  <a:pt x="0" y="0"/>
                </a:moveTo>
                <a:lnTo>
                  <a:pt x="2418132" y="0"/>
                </a:lnTo>
                <a:lnTo>
                  <a:pt x="2418132" y="2418133"/>
                </a:lnTo>
                <a:lnTo>
                  <a:pt x="0" y="24181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2" name="Google Shape;4152;p29"/>
          <p:cNvSpPr/>
          <p:nvPr/>
        </p:nvSpPr>
        <p:spPr>
          <a:xfrm rot="257992">
            <a:off x="-167759" y="-945879"/>
            <a:ext cx="3100331" cy="3100331"/>
          </a:xfrm>
          <a:custGeom>
            <a:rect b="b" l="l" r="r" t="t"/>
            <a:pathLst>
              <a:path extrusionOk="0" h="3099353" w="3099353">
                <a:moveTo>
                  <a:pt x="0" y="0"/>
                </a:moveTo>
                <a:lnTo>
                  <a:pt x="3099353" y="0"/>
                </a:lnTo>
                <a:lnTo>
                  <a:pt x="3099353" y="3099353"/>
                </a:lnTo>
                <a:lnTo>
                  <a:pt x="0" y="30993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3" name="Google Shape;4153;p29"/>
          <p:cNvSpPr/>
          <p:nvPr/>
        </p:nvSpPr>
        <p:spPr>
          <a:xfrm rot="257992">
            <a:off x="4516027" y="9030083"/>
            <a:ext cx="1605115" cy="1605115"/>
          </a:xfrm>
          <a:custGeom>
            <a:rect b="b" l="l" r="r" t="t"/>
            <a:pathLst>
              <a:path extrusionOk="0" h="1604609" w="1604609">
                <a:moveTo>
                  <a:pt x="0" y="0"/>
                </a:moveTo>
                <a:lnTo>
                  <a:pt x="1604609" y="0"/>
                </a:lnTo>
                <a:lnTo>
                  <a:pt x="1604609" y="1604609"/>
                </a:lnTo>
                <a:lnTo>
                  <a:pt x="0" y="16046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4" name="Google Shape;4154;p29"/>
          <p:cNvSpPr/>
          <p:nvPr/>
        </p:nvSpPr>
        <p:spPr>
          <a:xfrm rot="257992">
            <a:off x="7057353" y="2458214"/>
            <a:ext cx="1605115" cy="1605115"/>
          </a:xfrm>
          <a:custGeom>
            <a:rect b="b" l="l" r="r" t="t"/>
            <a:pathLst>
              <a:path extrusionOk="0" h="1604609" w="1604609">
                <a:moveTo>
                  <a:pt x="0" y="0"/>
                </a:moveTo>
                <a:lnTo>
                  <a:pt x="1604609" y="0"/>
                </a:lnTo>
                <a:lnTo>
                  <a:pt x="1604609" y="1604609"/>
                </a:lnTo>
                <a:lnTo>
                  <a:pt x="0" y="16046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5" name="Google Shape;4155;p29"/>
          <p:cNvSpPr/>
          <p:nvPr/>
        </p:nvSpPr>
        <p:spPr>
          <a:xfrm rot="257992">
            <a:off x="17287748" y="3832294"/>
            <a:ext cx="1605115" cy="1605115"/>
          </a:xfrm>
          <a:custGeom>
            <a:rect b="b" l="l" r="r" t="t"/>
            <a:pathLst>
              <a:path extrusionOk="0" h="1604609" w="1604609">
                <a:moveTo>
                  <a:pt x="0" y="0"/>
                </a:moveTo>
                <a:lnTo>
                  <a:pt x="1604609" y="0"/>
                </a:lnTo>
                <a:lnTo>
                  <a:pt x="1604609" y="1604609"/>
                </a:lnTo>
                <a:lnTo>
                  <a:pt x="0" y="16046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156" name="Google Shape;4156;p29"/>
          <p:cNvGrpSpPr/>
          <p:nvPr/>
        </p:nvGrpSpPr>
        <p:grpSpPr>
          <a:xfrm>
            <a:off x="13225216" y="3743792"/>
            <a:ext cx="2251050" cy="2251050"/>
            <a:chOff x="0" y="0"/>
            <a:chExt cx="812800" cy="812800"/>
          </a:xfrm>
        </p:grpSpPr>
        <p:sp>
          <p:nvSpPr>
            <p:cNvPr id="4157" name="Google Shape;4157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4EB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29"/>
            <p:cNvSpPr txBox="1"/>
            <p:nvPr/>
          </p:nvSpPr>
          <p:spPr>
            <a:xfrm>
              <a:off x="76200" y="66675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650" lIns="53650" spcFirstLastPara="1" rIns="53650" wrap="square" tIns="53650">
              <a:noAutofit/>
            </a:bodyPr>
            <a:lstStyle/>
            <a:p>
              <a:pPr indent="0" lvl="0" marL="0" marR="0" rtl="0" algn="ctr">
                <a:lnSpc>
                  <a:spcPct val="43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59" name="Google Shape;4159;p29"/>
          <p:cNvSpPr/>
          <p:nvPr/>
        </p:nvSpPr>
        <p:spPr>
          <a:xfrm>
            <a:off x="13355020" y="4076121"/>
            <a:ext cx="2178411" cy="1734560"/>
          </a:xfrm>
          <a:custGeom>
            <a:rect b="b" l="l" r="r" t="t"/>
            <a:pathLst>
              <a:path extrusionOk="0" h="1734560" w="2178411">
                <a:moveTo>
                  <a:pt x="0" y="0"/>
                </a:moveTo>
                <a:lnTo>
                  <a:pt x="2178412" y="0"/>
                </a:lnTo>
                <a:lnTo>
                  <a:pt x="2178412" y="1734560"/>
                </a:lnTo>
                <a:lnTo>
                  <a:pt x="0" y="1734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160" name="Google Shape;4160;p29"/>
          <p:cNvGrpSpPr/>
          <p:nvPr/>
        </p:nvGrpSpPr>
        <p:grpSpPr>
          <a:xfrm>
            <a:off x="1569460" y="6319920"/>
            <a:ext cx="4351725" cy="1304855"/>
            <a:chOff x="-1129628" y="-587900"/>
            <a:chExt cx="5802300" cy="1739807"/>
          </a:xfrm>
        </p:grpSpPr>
        <p:sp>
          <p:nvSpPr>
            <p:cNvPr id="4161" name="Google Shape;4161;p29"/>
            <p:cNvSpPr txBox="1"/>
            <p:nvPr/>
          </p:nvSpPr>
          <p:spPr>
            <a:xfrm>
              <a:off x="-378917" y="-587900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FEFC48"/>
                  </a:solidFill>
                </a:rPr>
                <a:t>Integrating an LLM chat</a:t>
              </a:r>
              <a:endParaRPr/>
            </a:p>
          </p:txBody>
        </p:sp>
        <p:sp>
          <p:nvSpPr>
            <p:cNvPr id="4162" name="Google Shape;4162;p29"/>
            <p:cNvSpPr txBox="1"/>
            <p:nvPr/>
          </p:nvSpPr>
          <p:spPr>
            <a:xfrm>
              <a:off x="-1129628" y="-29793"/>
              <a:ext cx="5802300" cy="118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Using an LLM like Gemini or ChatGPT on our site</a:t>
              </a:r>
              <a:r>
                <a:rPr b="0" i="0" lang="en-US" sz="2399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endParaRPr/>
            </a:p>
          </p:txBody>
        </p:sp>
      </p:grpSp>
      <p:sp>
        <p:nvSpPr>
          <p:cNvPr id="4163" name="Google Shape;4163;p29"/>
          <p:cNvSpPr/>
          <p:nvPr/>
        </p:nvSpPr>
        <p:spPr>
          <a:xfrm rot="-7691367">
            <a:off x="16426887" y="-1164043"/>
            <a:ext cx="2565135" cy="4718475"/>
          </a:xfrm>
          <a:custGeom>
            <a:rect b="b" l="l" r="r" t="t"/>
            <a:pathLst>
              <a:path extrusionOk="0" h="4724310" w="2568307">
                <a:moveTo>
                  <a:pt x="0" y="0"/>
                </a:moveTo>
                <a:lnTo>
                  <a:pt x="2568307" y="0"/>
                </a:lnTo>
                <a:lnTo>
                  <a:pt x="2568307" y="4724310"/>
                </a:lnTo>
                <a:lnTo>
                  <a:pt x="0" y="4724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64" name="Google Shape;4164;p29"/>
          <p:cNvSpPr/>
          <p:nvPr/>
        </p:nvSpPr>
        <p:spPr>
          <a:xfrm rot="-5787046">
            <a:off x="15515984" y="-1866316"/>
            <a:ext cx="2505420" cy="4608633"/>
          </a:xfrm>
          <a:custGeom>
            <a:rect b="b" l="l" r="r" t="t"/>
            <a:pathLst>
              <a:path extrusionOk="0" h="4602467" w="2502068">
                <a:moveTo>
                  <a:pt x="0" y="0"/>
                </a:moveTo>
                <a:lnTo>
                  <a:pt x="2502068" y="0"/>
                </a:lnTo>
                <a:lnTo>
                  <a:pt x="2502068" y="4602467"/>
                </a:lnTo>
                <a:lnTo>
                  <a:pt x="0" y="4602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165" name="Google Shape;4165;p29"/>
          <p:cNvGrpSpPr/>
          <p:nvPr/>
        </p:nvGrpSpPr>
        <p:grpSpPr>
          <a:xfrm>
            <a:off x="427742" y="9120104"/>
            <a:ext cx="17432545" cy="484266"/>
            <a:chOff x="0" y="0"/>
            <a:chExt cx="23243393" cy="645688"/>
          </a:xfrm>
        </p:grpSpPr>
        <p:grpSp>
          <p:nvGrpSpPr>
            <p:cNvPr id="4166" name="Google Shape;4166;p29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4167" name="Google Shape;416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168" name="Google Shape;4168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9" name="Google Shape;4169;p29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4170" name="Google Shape;417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171" name="Google Shape;4171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2" name="Google Shape;4172;p29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4173" name="Google Shape;417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174" name="Google Shape;4174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5" name="Google Shape;4175;p29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4176" name="Google Shape;417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177" name="Google Shape;4177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8" name="Google Shape;4178;p29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4179" name="Google Shape;417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180" name="Google Shape;4180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1" name="Google Shape;4181;p29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4182" name="Google Shape;418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183" name="Google Shape;4183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4" name="Google Shape;4184;p29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4185" name="Google Shape;418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186" name="Google Shape;4186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7" name="Google Shape;4187;p29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4188" name="Google Shape;418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189" name="Google Shape;4189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0" name="Google Shape;4190;p29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4191" name="Google Shape;419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192" name="Google Shape;4192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3" name="Google Shape;4193;p29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4194" name="Google Shape;4194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195" name="Google Shape;4195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6" name="Google Shape;4196;p29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4197" name="Google Shape;419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198" name="Google Shape;4198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9" name="Google Shape;4199;p29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4200" name="Google Shape;420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201" name="Google Shape;4201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2" name="Google Shape;4202;p29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4203" name="Google Shape;420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204" name="Google Shape;4204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5" name="Google Shape;4205;p29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4206" name="Google Shape;420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207" name="Google Shape;4207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8" name="Google Shape;4208;p29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4209" name="Google Shape;420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210" name="Google Shape;4210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1" name="Google Shape;4211;p29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4212" name="Google Shape;421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213" name="Google Shape;4213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4" name="Google Shape;4214;p29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4215" name="Google Shape;421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216" name="Google Shape;4216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7" name="Google Shape;4217;p29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4218" name="Google Shape;421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219" name="Google Shape;4219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0" name="Google Shape;4220;p29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4221" name="Google Shape;422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222" name="Google Shape;4222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3" name="Google Shape;4223;p29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4224" name="Google Shape;4224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225" name="Google Shape;4225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6" name="Google Shape;4226;p29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4227" name="Google Shape;422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228" name="Google Shape;4228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9" name="Google Shape;4229;p29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4230" name="Google Shape;423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231" name="Google Shape;4231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2" name="Google Shape;4232;p29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4233" name="Google Shape;423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234" name="Google Shape;4234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5" name="Google Shape;4235;p29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4236" name="Google Shape;423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237" name="Google Shape;4237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8" name="Google Shape;4238;p29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4239" name="Google Shape;423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240" name="Google Shape;4240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1" name="Google Shape;4241;p29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4242" name="Google Shape;424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243" name="Google Shape;4243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4" name="Google Shape;4244;p29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4245" name="Google Shape;424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246" name="Google Shape;4246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7" name="Google Shape;4247;p29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4248" name="Google Shape;424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249" name="Google Shape;4249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0" name="Google Shape;4250;p29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4251" name="Google Shape;425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252" name="Google Shape;4252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3" name="Google Shape;4253;p29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4254" name="Google Shape;4254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255" name="Google Shape;4255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6" name="Google Shape;4256;p29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4257" name="Google Shape;425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258" name="Google Shape;4258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9" name="Google Shape;4259;p29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4260" name="Google Shape;426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261" name="Google Shape;4261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2" name="Google Shape;4262;p29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4263" name="Google Shape;426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264" name="Google Shape;4264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5" name="Google Shape;4265;p29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4266" name="Google Shape;426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267" name="Google Shape;4267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8" name="Google Shape;4268;p29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4269" name="Google Shape;426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270" name="Google Shape;4270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1" name="Google Shape;4271;p29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4272" name="Google Shape;427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273" name="Google Shape;4273;p29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74" name="Google Shape;4274;p29"/>
          <p:cNvGrpSpPr/>
          <p:nvPr/>
        </p:nvGrpSpPr>
        <p:grpSpPr>
          <a:xfrm>
            <a:off x="7526127" y="6319913"/>
            <a:ext cx="3082544" cy="1884062"/>
            <a:chOff x="-29744" y="-599700"/>
            <a:chExt cx="4527161" cy="2512082"/>
          </a:xfrm>
        </p:grpSpPr>
        <p:sp>
          <p:nvSpPr>
            <p:cNvPr id="4275" name="Google Shape;4275;p29"/>
            <p:cNvSpPr txBox="1"/>
            <p:nvPr/>
          </p:nvSpPr>
          <p:spPr>
            <a:xfrm>
              <a:off x="-29744" y="-599700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FEFC48"/>
                  </a:solidFill>
                </a:rPr>
                <a:t>Mobile Optimization</a:t>
              </a:r>
              <a:endParaRPr/>
            </a:p>
          </p:txBody>
        </p:sp>
        <p:sp>
          <p:nvSpPr>
            <p:cNvPr id="4276" name="Google Shape;4276;p29"/>
            <p:cNvSpPr txBox="1"/>
            <p:nvPr/>
          </p:nvSpPr>
          <p:spPr>
            <a:xfrm>
              <a:off x="10917" y="41282"/>
              <a:ext cx="4486500" cy="18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Optimizing our site to be used on mobile devices</a:t>
              </a:r>
              <a:r>
                <a:rPr b="0" i="0" lang="en-US" sz="2399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. </a:t>
              </a:r>
              <a:endParaRPr/>
            </a:p>
          </p:txBody>
        </p:sp>
      </p:grpSp>
      <p:grpSp>
        <p:nvGrpSpPr>
          <p:cNvPr id="4277" name="Google Shape;4277;p29"/>
          <p:cNvGrpSpPr/>
          <p:nvPr/>
        </p:nvGrpSpPr>
        <p:grpSpPr>
          <a:xfrm>
            <a:off x="11920300" y="6185475"/>
            <a:ext cx="4860900" cy="1877813"/>
            <a:chOff x="-1378673" y="-767160"/>
            <a:chExt cx="6481200" cy="2503750"/>
          </a:xfrm>
        </p:grpSpPr>
        <p:sp>
          <p:nvSpPr>
            <p:cNvPr id="4278" name="Google Shape;4278;p29"/>
            <p:cNvSpPr txBox="1"/>
            <p:nvPr/>
          </p:nvSpPr>
          <p:spPr>
            <a:xfrm>
              <a:off x="-1378673" y="-767160"/>
              <a:ext cx="6481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FEFC48"/>
                  </a:solidFill>
                </a:rPr>
                <a:t>Interfacing with EventBrite API</a:t>
              </a:r>
              <a:endParaRPr/>
            </a:p>
          </p:txBody>
        </p:sp>
        <p:sp>
          <p:nvSpPr>
            <p:cNvPr id="4279" name="Google Shape;4279;p29"/>
            <p:cNvSpPr txBox="1"/>
            <p:nvPr/>
          </p:nvSpPr>
          <p:spPr>
            <a:xfrm>
              <a:off x="-994976" y="-134510"/>
              <a:ext cx="5713800" cy="18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Pulling in Events from EventBrite’s API, to keep our Events up to date</a:t>
              </a:r>
              <a:r>
                <a:rPr b="0" i="0" lang="en-US" sz="2399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endParaRPr/>
            </a:p>
          </p:txBody>
        </p:sp>
      </p:grpSp>
      <p:sp>
        <p:nvSpPr>
          <p:cNvPr id="4280" name="Google Shape;4280;p29"/>
          <p:cNvSpPr/>
          <p:nvPr/>
        </p:nvSpPr>
        <p:spPr>
          <a:xfrm rot="257992">
            <a:off x="-317563" y="-132225"/>
            <a:ext cx="3085505" cy="3085505"/>
          </a:xfrm>
          <a:custGeom>
            <a:rect b="b" l="l" r="r" t="t"/>
            <a:pathLst>
              <a:path extrusionOk="0" h="3084532" w="3084532">
                <a:moveTo>
                  <a:pt x="0" y="0"/>
                </a:moveTo>
                <a:lnTo>
                  <a:pt x="3084532" y="0"/>
                </a:lnTo>
                <a:lnTo>
                  <a:pt x="3084532" y="3084532"/>
                </a:lnTo>
                <a:lnTo>
                  <a:pt x="0" y="30845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81" name="Google Shape;4281;p29"/>
          <p:cNvSpPr/>
          <p:nvPr/>
        </p:nvSpPr>
        <p:spPr>
          <a:xfrm flipH="1" rot="7581239">
            <a:off x="-746175" y="-1115027"/>
            <a:ext cx="2567127" cy="4722139"/>
          </a:xfrm>
          <a:custGeom>
            <a:rect b="b" l="l" r="r" t="t"/>
            <a:pathLst>
              <a:path extrusionOk="0" h="4724310" w="2568307">
                <a:moveTo>
                  <a:pt x="0" y="4724310"/>
                </a:moveTo>
                <a:lnTo>
                  <a:pt x="2568307" y="4724310"/>
                </a:lnTo>
                <a:lnTo>
                  <a:pt x="2568307" y="0"/>
                </a:lnTo>
                <a:lnTo>
                  <a:pt x="0" y="0"/>
                </a:lnTo>
                <a:lnTo>
                  <a:pt x="0" y="472431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82" name="Google Shape;4282;p29"/>
          <p:cNvSpPr/>
          <p:nvPr/>
        </p:nvSpPr>
        <p:spPr>
          <a:xfrm flipH="1" rot="6585018">
            <a:off x="332336" y="-2107505"/>
            <a:ext cx="2498946" cy="4596725"/>
          </a:xfrm>
          <a:custGeom>
            <a:rect b="b" l="l" r="r" t="t"/>
            <a:pathLst>
              <a:path extrusionOk="0" h="4602467" w="2502068">
                <a:moveTo>
                  <a:pt x="0" y="4602467"/>
                </a:moveTo>
                <a:lnTo>
                  <a:pt x="2502068" y="4602467"/>
                </a:lnTo>
                <a:lnTo>
                  <a:pt x="2502068" y="0"/>
                </a:lnTo>
                <a:lnTo>
                  <a:pt x="0" y="0"/>
                </a:lnTo>
                <a:lnTo>
                  <a:pt x="0" y="4602467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6" name="Shape 4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7" name="Google Shape;4287;p3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4288" name="Google Shape;4288;p30"/>
          <p:cNvSpPr txBox="1"/>
          <p:nvPr/>
        </p:nvSpPr>
        <p:spPr>
          <a:xfrm>
            <a:off x="2818050" y="3763402"/>
            <a:ext cx="12651900" cy="30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Live Demo </a:t>
            </a:r>
            <a:endParaRPr sz="20000"/>
          </a:p>
        </p:txBody>
      </p:sp>
      <p:sp>
        <p:nvSpPr>
          <p:cNvPr id="4289" name="Google Shape;4289;p30"/>
          <p:cNvSpPr/>
          <p:nvPr/>
        </p:nvSpPr>
        <p:spPr>
          <a:xfrm rot="257992">
            <a:off x="-1112152" y="4097723"/>
            <a:ext cx="2648707" cy="2648707"/>
          </a:xfrm>
          <a:custGeom>
            <a:rect b="b" l="l" r="r" t="t"/>
            <a:pathLst>
              <a:path extrusionOk="0" h="2647871" w="2647871">
                <a:moveTo>
                  <a:pt x="0" y="0"/>
                </a:moveTo>
                <a:lnTo>
                  <a:pt x="2647871" y="0"/>
                </a:lnTo>
                <a:lnTo>
                  <a:pt x="2647871" y="2647871"/>
                </a:lnTo>
                <a:lnTo>
                  <a:pt x="0" y="2647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0" name="Google Shape;4290;p30"/>
          <p:cNvSpPr/>
          <p:nvPr/>
        </p:nvSpPr>
        <p:spPr>
          <a:xfrm rot="257992">
            <a:off x="13110172" y="-295018"/>
            <a:ext cx="2648707" cy="2648707"/>
          </a:xfrm>
          <a:custGeom>
            <a:rect b="b" l="l" r="r" t="t"/>
            <a:pathLst>
              <a:path extrusionOk="0" h="2647871" w="2647871">
                <a:moveTo>
                  <a:pt x="0" y="0"/>
                </a:moveTo>
                <a:lnTo>
                  <a:pt x="2647870" y="0"/>
                </a:lnTo>
                <a:lnTo>
                  <a:pt x="2647870" y="2647870"/>
                </a:lnTo>
                <a:lnTo>
                  <a:pt x="0" y="2647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1" name="Google Shape;4291;p30"/>
          <p:cNvSpPr/>
          <p:nvPr/>
        </p:nvSpPr>
        <p:spPr>
          <a:xfrm rot="257992">
            <a:off x="14476127" y="7703919"/>
            <a:ext cx="1163352" cy="1163352"/>
          </a:xfrm>
          <a:custGeom>
            <a:rect b="b" l="l" r="r" t="t"/>
            <a:pathLst>
              <a:path extrusionOk="0" h="1162985" w="1162985">
                <a:moveTo>
                  <a:pt x="0" y="0"/>
                </a:moveTo>
                <a:lnTo>
                  <a:pt x="1162985" y="0"/>
                </a:lnTo>
                <a:lnTo>
                  <a:pt x="1162985" y="1162986"/>
                </a:lnTo>
                <a:lnTo>
                  <a:pt x="0" y="1162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2" name="Google Shape;4292;p30"/>
          <p:cNvSpPr/>
          <p:nvPr/>
        </p:nvSpPr>
        <p:spPr>
          <a:xfrm rot="257992">
            <a:off x="256192" y="44377"/>
            <a:ext cx="1229909" cy="1229909"/>
          </a:xfrm>
          <a:custGeom>
            <a:rect b="b" l="l" r="r" t="t"/>
            <a:pathLst>
              <a:path extrusionOk="0" h="1229521" w="1229521">
                <a:moveTo>
                  <a:pt x="0" y="0"/>
                </a:moveTo>
                <a:lnTo>
                  <a:pt x="1229522" y="0"/>
                </a:lnTo>
                <a:lnTo>
                  <a:pt x="1229522" y="1229521"/>
                </a:lnTo>
                <a:lnTo>
                  <a:pt x="0" y="1229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293" name="Google Shape;4293;p30"/>
          <p:cNvGrpSpPr/>
          <p:nvPr/>
        </p:nvGrpSpPr>
        <p:grpSpPr>
          <a:xfrm>
            <a:off x="427742" y="9120104"/>
            <a:ext cx="17432545" cy="484266"/>
            <a:chOff x="0" y="0"/>
            <a:chExt cx="23243393" cy="645688"/>
          </a:xfrm>
        </p:grpSpPr>
        <p:grpSp>
          <p:nvGrpSpPr>
            <p:cNvPr id="4294" name="Google Shape;4294;p30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4295" name="Google Shape;429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296" name="Google Shape;4296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7" name="Google Shape;4297;p30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4298" name="Google Shape;429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299" name="Google Shape;4299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0" name="Google Shape;4300;p30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4301" name="Google Shape;430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302" name="Google Shape;4302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3" name="Google Shape;4303;p30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4304" name="Google Shape;430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305" name="Google Shape;4305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6" name="Google Shape;4306;p30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4307" name="Google Shape;430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308" name="Google Shape;4308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9" name="Google Shape;4309;p30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4310" name="Google Shape;431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311" name="Google Shape;4311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2" name="Google Shape;4312;p30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4313" name="Google Shape;431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314" name="Google Shape;4314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5" name="Google Shape;4315;p30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4316" name="Google Shape;431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317" name="Google Shape;4317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8" name="Google Shape;4318;p30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4319" name="Google Shape;431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320" name="Google Shape;4320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1" name="Google Shape;4321;p30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4322" name="Google Shape;432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323" name="Google Shape;4323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4" name="Google Shape;4324;p30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4325" name="Google Shape;432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326" name="Google Shape;4326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7" name="Google Shape;4327;p30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4328" name="Google Shape;432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329" name="Google Shape;4329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0" name="Google Shape;4330;p30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4331" name="Google Shape;433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332" name="Google Shape;4332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3" name="Google Shape;4333;p30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4334" name="Google Shape;433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335" name="Google Shape;4335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6" name="Google Shape;4336;p30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4337" name="Google Shape;433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338" name="Google Shape;4338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9" name="Google Shape;4339;p30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4340" name="Google Shape;434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341" name="Google Shape;4341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2" name="Google Shape;4342;p30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4343" name="Google Shape;434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344" name="Google Shape;4344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5" name="Google Shape;4345;p30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4346" name="Google Shape;434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347" name="Google Shape;4347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8" name="Google Shape;4348;p30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4349" name="Google Shape;43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350" name="Google Shape;4350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1" name="Google Shape;4351;p30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4352" name="Google Shape;43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353" name="Google Shape;4353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4" name="Google Shape;4354;p30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4355" name="Google Shape;43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356" name="Google Shape;4356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7" name="Google Shape;4357;p30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4358" name="Google Shape;43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359" name="Google Shape;4359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0" name="Google Shape;4360;p30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4361" name="Google Shape;43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362" name="Google Shape;4362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3" name="Google Shape;4363;p30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4364" name="Google Shape;43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365" name="Google Shape;4365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6" name="Google Shape;4366;p30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4367" name="Google Shape;43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368" name="Google Shape;4368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9" name="Google Shape;4369;p30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4370" name="Google Shape;43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371" name="Google Shape;4371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2" name="Google Shape;4372;p30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4373" name="Google Shape;43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374" name="Google Shape;4374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5" name="Google Shape;4375;p30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4376" name="Google Shape;43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377" name="Google Shape;4377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8" name="Google Shape;4378;p30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4379" name="Google Shape;437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380" name="Google Shape;4380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1" name="Google Shape;4381;p30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4382" name="Google Shape;438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383" name="Google Shape;4383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4" name="Google Shape;4384;p30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4385" name="Google Shape;438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386" name="Google Shape;4386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7" name="Google Shape;4387;p30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4388" name="Google Shape;438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389" name="Google Shape;4389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0" name="Google Shape;4390;p30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4391" name="Google Shape;439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392" name="Google Shape;4392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3" name="Google Shape;4393;p30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4394" name="Google Shape;439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395" name="Google Shape;4395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6" name="Google Shape;4396;p30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4397" name="Google Shape;439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398" name="Google Shape;4398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9" name="Google Shape;4399;p30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4400" name="Google Shape;440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401" name="Google Shape;4401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02" name="Google Shape;4402;p30"/>
          <p:cNvGrpSpPr/>
          <p:nvPr/>
        </p:nvGrpSpPr>
        <p:grpSpPr>
          <a:xfrm>
            <a:off x="427742" y="803549"/>
            <a:ext cx="17432545" cy="484266"/>
            <a:chOff x="0" y="0"/>
            <a:chExt cx="23243393" cy="645688"/>
          </a:xfrm>
        </p:grpSpPr>
        <p:grpSp>
          <p:nvGrpSpPr>
            <p:cNvPr id="4403" name="Google Shape;4403;p30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4404" name="Google Shape;440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405" name="Google Shape;4405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6" name="Google Shape;4406;p30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4407" name="Google Shape;440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408" name="Google Shape;4408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9" name="Google Shape;4409;p30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4410" name="Google Shape;441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411" name="Google Shape;4411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2" name="Google Shape;4412;p30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4413" name="Google Shape;441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414" name="Google Shape;4414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5" name="Google Shape;4415;p30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4416" name="Google Shape;441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417" name="Google Shape;4417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8" name="Google Shape;4418;p30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4419" name="Google Shape;441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420" name="Google Shape;4420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1" name="Google Shape;4421;p30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4422" name="Google Shape;442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423" name="Google Shape;4423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4" name="Google Shape;4424;p30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4425" name="Google Shape;442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426" name="Google Shape;4426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7" name="Google Shape;4427;p30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4428" name="Google Shape;442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429" name="Google Shape;4429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0" name="Google Shape;4430;p30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4431" name="Google Shape;443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432" name="Google Shape;4432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3" name="Google Shape;4433;p30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4434" name="Google Shape;443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435" name="Google Shape;4435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6" name="Google Shape;4436;p30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4437" name="Google Shape;443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438" name="Google Shape;4438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9" name="Google Shape;4439;p30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4440" name="Google Shape;444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441" name="Google Shape;4441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2" name="Google Shape;4442;p30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4443" name="Google Shape;444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444" name="Google Shape;4444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5" name="Google Shape;4445;p30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4446" name="Google Shape;444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447" name="Google Shape;4447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8" name="Google Shape;4448;p30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4449" name="Google Shape;44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450" name="Google Shape;4450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1" name="Google Shape;4451;p30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4452" name="Google Shape;44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453" name="Google Shape;4453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4" name="Google Shape;4454;p30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4455" name="Google Shape;44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456" name="Google Shape;4456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7" name="Google Shape;4457;p30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4458" name="Google Shape;44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459" name="Google Shape;4459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0" name="Google Shape;4460;p30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4461" name="Google Shape;44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462" name="Google Shape;4462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3" name="Google Shape;4463;p30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4464" name="Google Shape;44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465" name="Google Shape;4465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6" name="Google Shape;4466;p30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4467" name="Google Shape;44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468" name="Google Shape;4468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9" name="Google Shape;4469;p30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4470" name="Google Shape;44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471" name="Google Shape;4471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2" name="Google Shape;4472;p30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4473" name="Google Shape;44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474" name="Google Shape;4474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5" name="Google Shape;4475;p30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4476" name="Google Shape;44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477" name="Google Shape;4477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8" name="Google Shape;4478;p30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4479" name="Google Shape;447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480" name="Google Shape;4480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1" name="Google Shape;4481;p30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4482" name="Google Shape;448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483" name="Google Shape;4483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4" name="Google Shape;4484;p30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4485" name="Google Shape;448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486" name="Google Shape;4486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7" name="Google Shape;4487;p30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4488" name="Google Shape;448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489" name="Google Shape;4489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0" name="Google Shape;4490;p30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4491" name="Google Shape;449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492" name="Google Shape;4492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3" name="Google Shape;4493;p30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4494" name="Google Shape;449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495" name="Google Shape;4495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6" name="Google Shape;4496;p30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4497" name="Google Shape;449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498" name="Google Shape;4498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9" name="Google Shape;4499;p30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4500" name="Google Shape;450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501" name="Google Shape;4501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2" name="Google Shape;4502;p30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4503" name="Google Shape;450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504" name="Google Shape;4504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5" name="Google Shape;4505;p30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4506" name="Google Shape;450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507" name="Google Shape;4507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8" name="Google Shape;4508;p30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4509" name="Google Shape;450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510" name="Google Shape;4510;p30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4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3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4516" name="Google Shape;4516;p31"/>
          <p:cNvSpPr txBox="1"/>
          <p:nvPr/>
        </p:nvSpPr>
        <p:spPr>
          <a:xfrm>
            <a:off x="1311300" y="3763400"/>
            <a:ext cx="15665400" cy="30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Commercial</a:t>
            </a:r>
            <a:r>
              <a:rPr lang="en-US" sz="20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20000"/>
          </a:p>
        </p:txBody>
      </p:sp>
      <p:sp>
        <p:nvSpPr>
          <p:cNvPr id="4517" name="Google Shape;4517;p31"/>
          <p:cNvSpPr/>
          <p:nvPr/>
        </p:nvSpPr>
        <p:spPr>
          <a:xfrm rot="257992">
            <a:off x="-1112152" y="4097723"/>
            <a:ext cx="2648707" cy="2648707"/>
          </a:xfrm>
          <a:custGeom>
            <a:rect b="b" l="l" r="r" t="t"/>
            <a:pathLst>
              <a:path extrusionOk="0" h="2647871" w="2647871">
                <a:moveTo>
                  <a:pt x="0" y="0"/>
                </a:moveTo>
                <a:lnTo>
                  <a:pt x="2647871" y="0"/>
                </a:lnTo>
                <a:lnTo>
                  <a:pt x="2647871" y="2647871"/>
                </a:lnTo>
                <a:lnTo>
                  <a:pt x="0" y="2647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18" name="Google Shape;4518;p31"/>
          <p:cNvSpPr/>
          <p:nvPr/>
        </p:nvSpPr>
        <p:spPr>
          <a:xfrm rot="257992">
            <a:off x="13110172" y="-295018"/>
            <a:ext cx="2648707" cy="2648707"/>
          </a:xfrm>
          <a:custGeom>
            <a:rect b="b" l="l" r="r" t="t"/>
            <a:pathLst>
              <a:path extrusionOk="0" h="2647871" w="2647871">
                <a:moveTo>
                  <a:pt x="0" y="0"/>
                </a:moveTo>
                <a:lnTo>
                  <a:pt x="2647870" y="0"/>
                </a:lnTo>
                <a:lnTo>
                  <a:pt x="2647870" y="2647870"/>
                </a:lnTo>
                <a:lnTo>
                  <a:pt x="0" y="2647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19" name="Google Shape;4519;p31"/>
          <p:cNvSpPr/>
          <p:nvPr/>
        </p:nvSpPr>
        <p:spPr>
          <a:xfrm rot="257992">
            <a:off x="14476127" y="7703919"/>
            <a:ext cx="1163352" cy="1163352"/>
          </a:xfrm>
          <a:custGeom>
            <a:rect b="b" l="l" r="r" t="t"/>
            <a:pathLst>
              <a:path extrusionOk="0" h="1162985" w="1162985">
                <a:moveTo>
                  <a:pt x="0" y="0"/>
                </a:moveTo>
                <a:lnTo>
                  <a:pt x="1162985" y="0"/>
                </a:lnTo>
                <a:lnTo>
                  <a:pt x="1162985" y="1162986"/>
                </a:lnTo>
                <a:lnTo>
                  <a:pt x="0" y="1162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20" name="Google Shape;4520;p31"/>
          <p:cNvSpPr/>
          <p:nvPr/>
        </p:nvSpPr>
        <p:spPr>
          <a:xfrm rot="257992">
            <a:off x="256192" y="44377"/>
            <a:ext cx="1229909" cy="1229909"/>
          </a:xfrm>
          <a:custGeom>
            <a:rect b="b" l="l" r="r" t="t"/>
            <a:pathLst>
              <a:path extrusionOk="0" h="1229521" w="1229521">
                <a:moveTo>
                  <a:pt x="0" y="0"/>
                </a:moveTo>
                <a:lnTo>
                  <a:pt x="1229522" y="0"/>
                </a:lnTo>
                <a:lnTo>
                  <a:pt x="1229522" y="1229521"/>
                </a:lnTo>
                <a:lnTo>
                  <a:pt x="0" y="1229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521" name="Google Shape;4521;p31"/>
          <p:cNvGrpSpPr/>
          <p:nvPr/>
        </p:nvGrpSpPr>
        <p:grpSpPr>
          <a:xfrm>
            <a:off x="427742" y="9120104"/>
            <a:ext cx="17432545" cy="484266"/>
            <a:chOff x="0" y="0"/>
            <a:chExt cx="23243393" cy="645688"/>
          </a:xfrm>
        </p:grpSpPr>
        <p:grpSp>
          <p:nvGrpSpPr>
            <p:cNvPr id="4522" name="Google Shape;4522;p31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4523" name="Google Shape;452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524" name="Google Shape;4524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5" name="Google Shape;4525;p31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4526" name="Google Shape;452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527" name="Google Shape;4527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8" name="Google Shape;4528;p31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4529" name="Google Shape;452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530" name="Google Shape;4530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1" name="Google Shape;4531;p31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4532" name="Google Shape;453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533" name="Google Shape;4533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4" name="Google Shape;4534;p31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4535" name="Google Shape;453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536" name="Google Shape;4536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7" name="Google Shape;4537;p31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4538" name="Google Shape;453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539" name="Google Shape;4539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0" name="Google Shape;4540;p31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4541" name="Google Shape;454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542" name="Google Shape;4542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3" name="Google Shape;4543;p31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4544" name="Google Shape;454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545" name="Google Shape;4545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6" name="Google Shape;4546;p31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4547" name="Google Shape;454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548" name="Google Shape;4548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9" name="Google Shape;4549;p31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4550" name="Google Shape;455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551" name="Google Shape;4551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2" name="Google Shape;4552;p31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4553" name="Google Shape;455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554" name="Google Shape;4554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5" name="Google Shape;4555;p31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4556" name="Google Shape;455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557" name="Google Shape;4557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8" name="Google Shape;4558;p31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4559" name="Google Shape;455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560" name="Google Shape;4560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1" name="Google Shape;4561;p31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4562" name="Google Shape;456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563" name="Google Shape;4563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4" name="Google Shape;4564;p31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4565" name="Google Shape;456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566" name="Google Shape;4566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7" name="Google Shape;4567;p31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4568" name="Google Shape;456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569" name="Google Shape;4569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0" name="Google Shape;4570;p31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4571" name="Google Shape;457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572" name="Google Shape;4572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3" name="Google Shape;4573;p31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4574" name="Google Shape;457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575" name="Google Shape;4575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6" name="Google Shape;4576;p31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4577" name="Google Shape;457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578" name="Google Shape;4578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9" name="Google Shape;4579;p31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4580" name="Google Shape;458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581" name="Google Shape;4581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2" name="Google Shape;4582;p31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4583" name="Google Shape;458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584" name="Google Shape;4584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5" name="Google Shape;4585;p31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4586" name="Google Shape;458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587" name="Google Shape;4587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8" name="Google Shape;4588;p31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4589" name="Google Shape;458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590" name="Google Shape;4590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1" name="Google Shape;4591;p31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4592" name="Google Shape;459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593" name="Google Shape;4593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4" name="Google Shape;4594;p31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4595" name="Google Shape;459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596" name="Google Shape;4596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7" name="Google Shape;4597;p31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4598" name="Google Shape;459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599" name="Google Shape;4599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0" name="Google Shape;4600;p31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4601" name="Google Shape;460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602" name="Google Shape;4602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3" name="Google Shape;4603;p31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4604" name="Google Shape;460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605" name="Google Shape;4605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6" name="Google Shape;4606;p31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4607" name="Google Shape;460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608" name="Google Shape;4608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9" name="Google Shape;4609;p31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4610" name="Google Shape;461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611" name="Google Shape;4611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2" name="Google Shape;4612;p31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4613" name="Google Shape;461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614" name="Google Shape;4614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5" name="Google Shape;4615;p31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4616" name="Google Shape;461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617" name="Google Shape;4617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8" name="Google Shape;4618;p31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4619" name="Google Shape;461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620" name="Google Shape;4620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1" name="Google Shape;4621;p31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4622" name="Google Shape;462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623" name="Google Shape;4623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4" name="Google Shape;4624;p31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4625" name="Google Shape;462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626" name="Google Shape;4626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7" name="Google Shape;4627;p31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4628" name="Google Shape;462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629" name="Google Shape;4629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30" name="Google Shape;4630;p31"/>
          <p:cNvGrpSpPr/>
          <p:nvPr/>
        </p:nvGrpSpPr>
        <p:grpSpPr>
          <a:xfrm>
            <a:off x="427742" y="803549"/>
            <a:ext cx="17432545" cy="484266"/>
            <a:chOff x="0" y="0"/>
            <a:chExt cx="23243393" cy="645688"/>
          </a:xfrm>
        </p:grpSpPr>
        <p:grpSp>
          <p:nvGrpSpPr>
            <p:cNvPr id="4631" name="Google Shape;4631;p31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4632" name="Google Shape;463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633" name="Google Shape;4633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4" name="Google Shape;4634;p31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4635" name="Google Shape;463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636" name="Google Shape;4636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7" name="Google Shape;4637;p31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4638" name="Google Shape;463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639" name="Google Shape;4639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0" name="Google Shape;4640;p31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4641" name="Google Shape;464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642" name="Google Shape;4642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3" name="Google Shape;4643;p31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4644" name="Google Shape;464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645" name="Google Shape;4645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6" name="Google Shape;4646;p31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4647" name="Google Shape;464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648" name="Google Shape;4648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9" name="Google Shape;4649;p31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4650" name="Google Shape;465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651" name="Google Shape;4651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2" name="Google Shape;4652;p31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4653" name="Google Shape;465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654" name="Google Shape;4654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5" name="Google Shape;4655;p31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4656" name="Google Shape;465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657" name="Google Shape;4657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8" name="Google Shape;4658;p31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4659" name="Google Shape;465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660" name="Google Shape;4660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1" name="Google Shape;4661;p31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4662" name="Google Shape;466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663" name="Google Shape;4663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4" name="Google Shape;4664;p31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4665" name="Google Shape;466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666" name="Google Shape;4666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7" name="Google Shape;4667;p31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4668" name="Google Shape;466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669" name="Google Shape;4669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0" name="Google Shape;4670;p31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4671" name="Google Shape;467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672" name="Google Shape;4672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3" name="Google Shape;4673;p31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4674" name="Google Shape;467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675" name="Google Shape;4675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6" name="Google Shape;4676;p31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4677" name="Google Shape;467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678" name="Google Shape;4678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9" name="Google Shape;4679;p31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4680" name="Google Shape;468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681" name="Google Shape;4681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82" name="Google Shape;4682;p31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4683" name="Google Shape;468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684" name="Google Shape;4684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85" name="Google Shape;4685;p31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4686" name="Google Shape;468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687" name="Google Shape;4687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88" name="Google Shape;4688;p31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4689" name="Google Shape;468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690" name="Google Shape;4690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1" name="Google Shape;4691;p31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4692" name="Google Shape;469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693" name="Google Shape;4693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4" name="Google Shape;4694;p31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4695" name="Google Shape;469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696" name="Google Shape;4696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7" name="Google Shape;4697;p31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4698" name="Google Shape;469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699" name="Google Shape;4699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0" name="Google Shape;4700;p31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4701" name="Google Shape;470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702" name="Google Shape;4702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3" name="Google Shape;4703;p31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4704" name="Google Shape;470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705" name="Google Shape;4705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6" name="Google Shape;4706;p31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4707" name="Google Shape;470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708" name="Google Shape;4708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9" name="Google Shape;4709;p31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4710" name="Google Shape;471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711" name="Google Shape;4711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12" name="Google Shape;4712;p31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4713" name="Google Shape;471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714" name="Google Shape;4714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15" name="Google Shape;4715;p31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4716" name="Google Shape;471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717" name="Google Shape;4717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18" name="Google Shape;4718;p31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4719" name="Google Shape;471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720" name="Google Shape;4720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1" name="Google Shape;4721;p31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4722" name="Google Shape;472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723" name="Google Shape;4723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4" name="Google Shape;4724;p31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4725" name="Google Shape;472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726" name="Google Shape;4726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7" name="Google Shape;4727;p31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4728" name="Google Shape;472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729" name="Google Shape;4729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0" name="Google Shape;4730;p31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4731" name="Google Shape;473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732" name="Google Shape;4732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3" name="Google Shape;4733;p31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4734" name="Google Shape;473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735" name="Google Shape;4735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6" name="Google Shape;4736;p31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4737" name="Google Shape;473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738" name="Google Shape;4738;p31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39" name="Google Shape;4739;p31"/>
          <p:cNvSpPr txBox="1"/>
          <p:nvPr/>
        </p:nvSpPr>
        <p:spPr>
          <a:xfrm>
            <a:off x="6333125" y="7292650"/>
            <a:ext cx="5105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hlink"/>
                </a:solidFill>
                <a:hlinkClick r:id="rId5"/>
              </a:rPr>
              <a:t>https://youtu.be/nHZV2Gs2hvg?si=tiYUh0inXx6C_nlL</a:t>
            </a:r>
            <a:endParaRPr sz="3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3" name="Shape 4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4" name="Google Shape;4744;p3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4745" name="Google Shape;4745;p32"/>
          <p:cNvSpPr/>
          <p:nvPr/>
        </p:nvSpPr>
        <p:spPr>
          <a:xfrm rot="257467">
            <a:off x="14918007" y="2468470"/>
            <a:ext cx="1842008" cy="1842008"/>
          </a:xfrm>
          <a:custGeom>
            <a:rect b="b" l="l" r="r" t="t"/>
            <a:pathLst>
              <a:path extrusionOk="0" h="1842008" w="1842008">
                <a:moveTo>
                  <a:pt x="0" y="0"/>
                </a:moveTo>
                <a:lnTo>
                  <a:pt x="1842007" y="0"/>
                </a:lnTo>
                <a:lnTo>
                  <a:pt x="1842007" y="1842007"/>
                </a:lnTo>
                <a:lnTo>
                  <a:pt x="0" y="1842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46" name="Google Shape;4746;p32"/>
          <p:cNvSpPr/>
          <p:nvPr/>
        </p:nvSpPr>
        <p:spPr>
          <a:xfrm rot="257467">
            <a:off x="7234284" y="226395"/>
            <a:ext cx="1604609" cy="1604609"/>
          </a:xfrm>
          <a:custGeom>
            <a:rect b="b" l="l" r="r" t="t"/>
            <a:pathLst>
              <a:path extrusionOk="0" h="1604609" w="1604609">
                <a:moveTo>
                  <a:pt x="0" y="0"/>
                </a:moveTo>
                <a:lnTo>
                  <a:pt x="1604609" y="0"/>
                </a:lnTo>
                <a:lnTo>
                  <a:pt x="1604609" y="1604610"/>
                </a:lnTo>
                <a:lnTo>
                  <a:pt x="0" y="1604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47" name="Google Shape;4747;p32"/>
          <p:cNvSpPr/>
          <p:nvPr/>
        </p:nvSpPr>
        <p:spPr>
          <a:xfrm rot="-8100000">
            <a:off x="16612925" y="-1600433"/>
            <a:ext cx="2568307" cy="4724310"/>
          </a:xfrm>
          <a:custGeom>
            <a:rect b="b" l="l" r="r" t="t"/>
            <a:pathLst>
              <a:path extrusionOk="0" h="4724310" w="2568307">
                <a:moveTo>
                  <a:pt x="0" y="0"/>
                </a:moveTo>
                <a:lnTo>
                  <a:pt x="2568307" y="0"/>
                </a:lnTo>
                <a:lnTo>
                  <a:pt x="2568307" y="4724310"/>
                </a:lnTo>
                <a:lnTo>
                  <a:pt x="0" y="4724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48" name="Google Shape;4748;p32"/>
          <p:cNvSpPr/>
          <p:nvPr/>
        </p:nvSpPr>
        <p:spPr>
          <a:xfrm rot="-6120032">
            <a:off x="15418091" y="-2054000"/>
            <a:ext cx="2502068" cy="4602467"/>
          </a:xfrm>
          <a:custGeom>
            <a:rect b="b" l="l" r="r" t="t"/>
            <a:pathLst>
              <a:path extrusionOk="0" h="4602467" w="2502068">
                <a:moveTo>
                  <a:pt x="0" y="0"/>
                </a:moveTo>
                <a:lnTo>
                  <a:pt x="2502068" y="0"/>
                </a:lnTo>
                <a:lnTo>
                  <a:pt x="2502068" y="4602466"/>
                </a:lnTo>
                <a:lnTo>
                  <a:pt x="0" y="4602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49" name="Google Shape;4749;p32"/>
          <p:cNvSpPr/>
          <p:nvPr/>
        </p:nvSpPr>
        <p:spPr>
          <a:xfrm rot="-7547622">
            <a:off x="-1981212" y="-1074133"/>
            <a:ext cx="4747031" cy="5416736"/>
          </a:xfrm>
          <a:custGeom>
            <a:rect b="b" l="l" r="r" t="t"/>
            <a:pathLst>
              <a:path extrusionOk="0" h="5416736" w="4747031">
                <a:moveTo>
                  <a:pt x="0" y="0"/>
                </a:moveTo>
                <a:lnTo>
                  <a:pt x="4747031" y="0"/>
                </a:lnTo>
                <a:lnTo>
                  <a:pt x="4747031" y="5416737"/>
                </a:lnTo>
                <a:lnTo>
                  <a:pt x="0" y="5416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0" name="Google Shape;4750;p32"/>
          <p:cNvSpPr/>
          <p:nvPr/>
        </p:nvSpPr>
        <p:spPr>
          <a:xfrm rot="2830524">
            <a:off x="-891850" y="6896145"/>
            <a:ext cx="2568307" cy="4724310"/>
          </a:xfrm>
          <a:custGeom>
            <a:rect b="b" l="l" r="r" t="t"/>
            <a:pathLst>
              <a:path extrusionOk="0" h="4724310" w="2568307">
                <a:moveTo>
                  <a:pt x="0" y="0"/>
                </a:moveTo>
                <a:lnTo>
                  <a:pt x="2568307" y="0"/>
                </a:lnTo>
                <a:lnTo>
                  <a:pt x="2568307" y="4724310"/>
                </a:lnTo>
                <a:lnTo>
                  <a:pt x="0" y="4724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1" name="Google Shape;4751;p32"/>
          <p:cNvSpPr/>
          <p:nvPr/>
        </p:nvSpPr>
        <p:spPr>
          <a:xfrm rot="4739960">
            <a:off x="140526" y="7628624"/>
            <a:ext cx="2502068" cy="4602467"/>
          </a:xfrm>
          <a:custGeom>
            <a:rect b="b" l="l" r="r" t="t"/>
            <a:pathLst>
              <a:path extrusionOk="0" h="4602467" w="2502068">
                <a:moveTo>
                  <a:pt x="0" y="0"/>
                </a:moveTo>
                <a:lnTo>
                  <a:pt x="2502068" y="0"/>
                </a:lnTo>
                <a:lnTo>
                  <a:pt x="2502068" y="4602466"/>
                </a:lnTo>
                <a:lnTo>
                  <a:pt x="0" y="4602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2" name="Google Shape;4752;p32"/>
          <p:cNvSpPr/>
          <p:nvPr/>
        </p:nvSpPr>
        <p:spPr>
          <a:xfrm rot="6485625">
            <a:off x="16460188" y="7395207"/>
            <a:ext cx="4065302" cy="4638831"/>
          </a:xfrm>
          <a:custGeom>
            <a:rect b="b" l="l" r="r" t="t"/>
            <a:pathLst>
              <a:path extrusionOk="0" h="4638831" w="4065302">
                <a:moveTo>
                  <a:pt x="0" y="0"/>
                </a:moveTo>
                <a:lnTo>
                  <a:pt x="4065302" y="0"/>
                </a:lnTo>
                <a:lnTo>
                  <a:pt x="4065302" y="4638831"/>
                </a:lnTo>
                <a:lnTo>
                  <a:pt x="0" y="46388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3" name="Google Shape;4753;p32"/>
          <p:cNvSpPr/>
          <p:nvPr/>
        </p:nvSpPr>
        <p:spPr>
          <a:xfrm rot="-1915437">
            <a:off x="13307307" y="7750765"/>
            <a:ext cx="603331" cy="1951954"/>
          </a:xfrm>
          <a:custGeom>
            <a:rect b="b" l="l" r="r" t="t"/>
            <a:pathLst>
              <a:path extrusionOk="0" h="1951954" w="603331">
                <a:moveTo>
                  <a:pt x="0" y="0"/>
                </a:moveTo>
                <a:lnTo>
                  <a:pt x="603331" y="0"/>
                </a:lnTo>
                <a:lnTo>
                  <a:pt x="603331" y="1951954"/>
                </a:lnTo>
                <a:lnTo>
                  <a:pt x="0" y="1951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4" name="Google Shape;4754;p32"/>
          <p:cNvSpPr/>
          <p:nvPr/>
        </p:nvSpPr>
        <p:spPr>
          <a:xfrm rot="-2052374">
            <a:off x="14659603" y="1546530"/>
            <a:ext cx="998828" cy="3231503"/>
          </a:xfrm>
          <a:custGeom>
            <a:rect b="b" l="l" r="r" t="t"/>
            <a:pathLst>
              <a:path extrusionOk="0" h="3229626" w="998248">
                <a:moveTo>
                  <a:pt x="0" y="0"/>
                </a:moveTo>
                <a:lnTo>
                  <a:pt x="998248" y="0"/>
                </a:lnTo>
                <a:lnTo>
                  <a:pt x="998248" y="3229625"/>
                </a:lnTo>
                <a:lnTo>
                  <a:pt x="0" y="3229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5" name="Google Shape;4755;p32"/>
          <p:cNvSpPr txBox="1"/>
          <p:nvPr/>
        </p:nvSpPr>
        <p:spPr>
          <a:xfrm>
            <a:off x="3470751" y="3138825"/>
            <a:ext cx="10715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>
                <a:solidFill>
                  <a:srgbClr val="FEFC48"/>
                </a:solidFill>
              </a:rPr>
              <a:t>Thank you!</a:t>
            </a:r>
            <a:endParaRPr/>
          </a:p>
        </p:txBody>
      </p:sp>
      <p:sp>
        <p:nvSpPr>
          <p:cNvPr id="4756" name="Google Shape;4756;p32"/>
          <p:cNvSpPr/>
          <p:nvPr/>
        </p:nvSpPr>
        <p:spPr>
          <a:xfrm rot="-1965488">
            <a:off x="3576317" y="6415170"/>
            <a:ext cx="570602" cy="1846065"/>
          </a:xfrm>
          <a:custGeom>
            <a:rect b="b" l="l" r="r" t="t"/>
            <a:pathLst>
              <a:path extrusionOk="0" h="1846065" w="570602">
                <a:moveTo>
                  <a:pt x="0" y="0"/>
                </a:moveTo>
                <a:lnTo>
                  <a:pt x="570601" y="0"/>
                </a:lnTo>
                <a:lnTo>
                  <a:pt x="570601" y="1846065"/>
                </a:lnTo>
                <a:lnTo>
                  <a:pt x="0" y="1846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757" name="Google Shape;4757;p32"/>
          <p:cNvGrpSpPr/>
          <p:nvPr/>
        </p:nvGrpSpPr>
        <p:grpSpPr>
          <a:xfrm>
            <a:off x="7448967" y="6168847"/>
            <a:ext cx="2758984" cy="919661"/>
            <a:chOff x="0" y="0"/>
            <a:chExt cx="3678645" cy="1226215"/>
          </a:xfrm>
        </p:grpSpPr>
        <p:grpSp>
          <p:nvGrpSpPr>
            <p:cNvPr id="4758" name="Google Shape;4758;p32"/>
            <p:cNvGrpSpPr/>
            <p:nvPr/>
          </p:nvGrpSpPr>
          <p:grpSpPr>
            <a:xfrm>
              <a:off x="0" y="0"/>
              <a:ext cx="1226215" cy="1226215"/>
              <a:chOff x="0" y="0"/>
              <a:chExt cx="812800" cy="812800"/>
            </a:xfrm>
          </p:grpSpPr>
          <p:sp>
            <p:nvSpPr>
              <p:cNvPr id="4759" name="Google Shape;4759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760" name="Google Shape;4760;p32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8375" lIns="28375" spcFirstLastPara="1" rIns="28375" wrap="square" tIns="28375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1" name="Google Shape;4761;p32"/>
            <p:cNvGrpSpPr/>
            <p:nvPr/>
          </p:nvGrpSpPr>
          <p:grpSpPr>
            <a:xfrm>
              <a:off x="1226215" y="0"/>
              <a:ext cx="1226215" cy="1226215"/>
              <a:chOff x="0" y="0"/>
              <a:chExt cx="812800" cy="812800"/>
            </a:xfrm>
          </p:grpSpPr>
          <p:sp>
            <p:nvSpPr>
              <p:cNvPr id="4762" name="Google Shape;4762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763" name="Google Shape;4763;p32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8375" lIns="28375" spcFirstLastPara="1" rIns="28375" wrap="square" tIns="28375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4" name="Google Shape;4764;p32"/>
            <p:cNvGrpSpPr/>
            <p:nvPr/>
          </p:nvGrpSpPr>
          <p:grpSpPr>
            <a:xfrm>
              <a:off x="2452430" y="0"/>
              <a:ext cx="1226215" cy="1226215"/>
              <a:chOff x="0" y="0"/>
              <a:chExt cx="812800" cy="812800"/>
            </a:xfrm>
          </p:grpSpPr>
          <p:sp>
            <p:nvSpPr>
              <p:cNvPr id="4765" name="Google Shape;4765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766" name="Google Shape;4766;p32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8375" lIns="28375" spcFirstLastPara="1" rIns="28375" wrap="square" tIns="28375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0" name="Shape 4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" name="Google Shape;4771;p3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4772" name="Google Shape;4772;p33"/>
          <p:cNvSpPr txBox="1"/>
          <p:nvPr/>
        </p:nvSpPr>
        <p:spPr>
          <a:xfrm>
            <a:off x="5280936" y="1820469"/>
            <a:ext cx="77262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9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Credits</a:t>
            </a:r>
            <a:endParaRPr/>
          </a:p>
        </p:txBody>
      </p:sp>
      <p:sp>
        <p:nvSpPr>
          <p:cNvPr id="4773" name="Google Shape;4773;p33"/>
          <p:cNvSpPr txBox="1"/>
          <p:nvPr/>
        </p:nvSpPr>
        <p:spPr>
          <a:xfrm>
            <a:off x="2957275" y="5970302"/>
            <a:ext cx="12651900" cy="21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SlidesCarnival for the presentation template</a:t>
            </a:r>
            <a:endParaRPr sz="36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Pexels for the photos</a:t>
            </a:r>
            <a:endParaRPr b="0" i="0" sz="3600" u="none" cap="none" strike="noStrike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Pixabay + Wayne Toups for commercial audio</a:t>
            </a:r>
            <a:endParaRPr sz="36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774" name="Google Shape;4774;p33"/>
          <p:cNvSpPr/>
          <p:nvPr/>
        </p:nvSpPr>
        <p:spPr>
          <a:xfrm rot="257467">
            <a:off x="-1111903" y="4097506"/>
            <a:ext cx="2647871" cy="2647871"/>
          </a:xfrm>
          <a:custGeom>
            <a:rect b="b" l="l" r="r" t="t"/>
            <a:pathLst>
              <a:path extrusionOk="0" h="2647871" w="2647871">
                <a:moveTo>
                  <a:pt x="0" y="0"/>
                </a:moveTo>
                <a:lnTo>
                  <a:pt x="2647871" y="0"/>
                </a:lnTo>
                <a:lnTo>
                  <a:pt x="2647871" y="2647871"/>
                </a:lnTo>
                <a:lnTo>
                  <a:pt x="0" y="2647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75" name="Google Shape;4775;p33"/>
          <p:cNvSpPr/>
          <p:nvPr/>
        </p:nvSpPr>
        <p:spPr>
          <a:xfrm rot="257467">
            <a:off x="13110421" y="-295235"/>
            <a:ext cx="2647871" cy="2647871"/>
          </a:xfrm>
          <a:custGeom>
            <a:rect b="b" l="l" r="r" t="t"/>
            <a:pathLst>
              <a:path extrusionOk="0" h="2647871" w="2647871">
                <a:moveTo>
                  <a:pt x="0" y="0"/>
                </a:moveTo>
                <a:lnTo>
                  <a:pt x="2647870" y="0"/>
                </a:lnTo>
                <a:lnTo>
                  <a:pt x="2647870" y="2647870"/>
                </a:lnTo>
                <a:lnTo>
                  <a:pt x="0" y="2647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76" name="Google Shape;4776;p33"/>
          <p:cNvSpPr/>
          <p:nvPr/>
        </p:nvSpPr>
        <p:spPr>
          <a:xfrm rot="257467">
            <a:off x="14476236" y="7703824"/>
            <a:ext cx="1162985" cy="1162985"/>
          </a:xfrm>
          <a:custGeom>
            <a:rect b="b" l="l" r="r" t="t"/>
            <a:pathLst>
              <a:path extrusionOk="0" h="1162985" w="1162985">
                <a:moveTo>
                  <a:pt x="0" y="0"/>
                </a:moveTo>
                <a:lnTo>
                  <a:pt x="1162985" y="0"/>
                </a:lnTo>
                <a:lnTo>
                  <a:pt x="1162985" y="1162986"/>
                </a:lnTo>
                <a:lnTo>
                  <a:pt x="0" y="1162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77" name="Google Shape;4777;p33"/>
          <p:cNvSpPr/>
          <p:nvPr/>
        </p:nvSpPr>
        <p:spPr>
          <a:xfrm rot="257467">
            <a:off x="256308" y="44276"/>
            <a:ext cx="1229521" cy="1229521"/>
          </a:xfrm>
          <a:custGeom>
            <a:rect b="b" l="l" r="r" t="t"/>
            <a:pathLst>
              <a:path extrusionOk="0" h="1229521" w="1229521">
                <a:moveTo>
                  <a:pt x="0" y="0"/>
                </a:moveTo>
                <a:lnTo>
                  <a:pt x="1229522" y="0"/>
                </a:lnTo>
                <a:lnTo>
                  <a:pt x="1229522" y="1229521"/>
                </a:lnTo>
                <a:lnTo>
                  <a:pt x="0" y="1229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778" name="Google Shape;4778;p33"/>
          <p:cNvGrpSpPr/>
          <p:nvPr/>
        </p:nvGrpSpPr>
        <p:grpSpPr>
          <a:xfrm>
            <a:off x="427742" y="9120104"/>
            <a:ext cx="17432515" cy="484237"/>
            <a:chOff x="0" y="0"/>
            <a:chExt cx="23243354" cy="645649"/>
          </a:xfrm>
        </p:grpSpPr>
        <p:grpSp>
          <p:nvGrpSpPr>
            <p:cNvPr id="4779" name="Google Shape;4779;p33"/>
            <p:cNvGrpSpPr/>
            <p:nvPr/>
          </p:nvGrpSpPr>
          <p:grpSpPr>
            <a:xfrm>
              <a:off x="0" y="0"/>
              <a:ext cx="645649" cy="645649"/>
              <a:chOff x="0" y="0"/>
              <a:chExt cx="812800" cy="812800"/>
            </a:xfrm>
          </p:grpSpPr>
          <p:sp>
            <p:nvSpPr>
              <p:cNvPr id="4780" name="Google Shape;478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781" name="Google Shape;4781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2" name="Google Shape;4782;p33"/>
            <p:cNvGrpSpPr/>
            <p:nvPr/>
          </p:nvGrpSpPr>
          <p:grpSpPr>
            <a:xfrm>
              <a:off x="645649" y="0"/>
              <a:ext cx="645649" cy="645649"/>
              <a:chOff x="0" y="0"/>
              <a:chExt cx="812800" cy="812800"/>
            </a:xfrm>
          </p:grpSpPr>
          <p:sp>
            <p:nvSpPr>
              <p:cNvPr id="4783" name="Google Shape;478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784" name="Google Shape;4784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5" name="Google Shape;4785;p33"/>
            <p:cNvGrpSpPr/>
            <p:nvPr/>
          </p:nvGrpSpPr>
          <p:grpSpPr>
            <a:xfrm>
              <a:off x="1291297" y="0"/>
              <a:ext cx="645649" cy="645649"/>
              <a:chOff x="0" y="0"/>
              <a:chExt cx="812800" cy="812800"/>
            </a:xfrm>
          </p:grpSpPr>
          <p:sp>
            <p:nvSpPr>
              <p:cNvPr id="4786" name="Google Shape;478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787" name="Google Shape;4787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8" name="Google Shape;4788;p33"/>
            <p:cNvGrpSpPr/>
            <p:nvPr/>
          </p:nvGrpSpPr>
          <p:grpSpPr>
            <a:xfrm>
              <a:off x="1936946" y="0"/>
              <a:ext cx="645649" cy="645649"/>
              <a:chOff x="0" y="0"/>
              <a:chExt cx="812800" cy="812800"/>
            </a:xfrm>
          </p:grpSpPr>
          <p:sp>
            <p:nvSpPr>
              <p:cNvPr id="4789" name="Google Shape;478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790" name="Google Shape;4790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1" name="Google Shape;4791;p33"/>
            <p:cNvGrpSpPr/>
            <p:nvPr/>
          </p:nvGrpSpPr>
          <p:grpSpPr>
            <a:xfrm>
              <a:off x="2582595" y="0"/>
              <a:ext cx="645649" cy="645649"/>
              <a:chOff x="0" y="0"/>
              <a:chExt cx="812800" cy="812800"/>
            </a:xfrm>
          </p:grpSpPr>
          <p:sp>
            <p:nvSpPr>
              <p:cNvPr id="4792" name="Google Shape;479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793" name="Google Shape;4793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4" name="Google Shape;4794;p33"/>
            <p:cNvGrpSpPr/>
            <p:nvPr/>
          </p:nvGrpSpPr>
          <p:grpSpPr>
            <a:xfrm>
              <a:off x="3228244" y="0"/>
              <a:ext cx="645649" cy="645649"/>
              <a:chOff x="0" y="0"/>
              <a:chExt cx="812800" cy="812800"/>
            </a:xfrm>
          </p:grpSpPr>
          <p:sp>
            <p:nvSpPr>
              <p:cNvPr id="4795" name="Google Shape;479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796" name="Google Shape;4796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7" name="Google Shape;4797;p33"/>
            <p:cNvGrpSpPr/>
            <p:nvPr/>
          </p:nvGrpSpPr>
          <p:grpSpPr>
            <a:xfrm>
              <a:off x="3873892" y="0"/>
              <a:ext cx="645649" cy="645649"/>
              <a:chOff x="0" y="0"/>
              <a:chExt cx="812800" cy="812800"/>
            </a:xfrm>
          </p:grpSpPr>
          <p:sp>
            <p:nvSpPr>
              <p:cNvPr id="4798" name="Google Shape;479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799" name="Google Shape;4799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00" name="Google Shape;4800;p33"/>
            <p:cNvGrpSpPr/>
            <p:nvPr/>
          </p:nvGrpSpPr>
          <p:grpSpPr>
            <a:xfrm>
              <a:off x="4519541" y="0"/>
              <a:ext cx="645649" cy="645649"/>
              <a:chOff x="0" y="0"/>
              <a:chExt cx="812800" cy="812800"/>
            </a:xfrm>
          </p:grpSpPr>
          <p:sp>
            <p:nvSpPr>
              <p:cNvPr id="4801" name="Google Shape;480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802" name="Google Shape;4802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03" name="Google Shape;4803;p33"/>
            <p:cNvGrpSpPr/>
            <p:nvPr/>
          </p:nvGrpSpPr>
          <p:grpSpPr>
            <a:xfrm>
              <a:off x="5165190" y="0"/>
              <a:ext cx="645649" cy="645649"/>
              <a:chOff x="0" y="0"/>
              <a:chExt cx="812800" cy="812800"/>
            </a:xfrm>
          </p:grpSpPr>
          <p:sp>
            <p:nvSpPr>
              <p:cNvPr id="4804" name="Google Shape;480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805" name="Google Shape;4805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06" name="Google Shape;4806;p33"/>
            <p:cNvGrpSpPr/>
            <p:nvPr/>
          </p:nvGrpSpPr>
          <p:grpSpPr>
            <a:xfrm>
              <a:off x="5810838" y="0"/>
              <a:ext cx="645649" cy="645649"/>
              <a:chOff x="0" y="0"/>
              <a:chExt cx="812800" cy="812800"/>
            </a:xfrm>
          </p:grpSpPr>
          <p:sp>
            <p:nvSpPr>
              <p:cNvPr id="4807" name="Google Shape;480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808" name="Google Shape;4808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09" name="Google Shape;4809;p33"/>
            <p:cNvGrpSpPr/>
            <p:nvPr/>
          </p:nvGrpSpPr>
          <p:grpSpPr>
            <a:xfrm>
              <a:off x="6456487" y="0"/>
              <a:ext cx="645649" cy="645649"/>
              <a:chOff x="0" y="0"/>
              <a:chExt cx="812800" cy="812800"/>
            </a:xfrm>
          </p:grpSpPr>
          <p:sp>
            <p:nvSpPr>
              <p:cNvPr id="4810" name="Google Shape;481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811" name="Google Shape;4811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2" name="Google Shape;4812;p33"/>
            <p:cNvGrpSpPr/>
            <p:nvPr/>
          </p:nvGrpSpPr>
          <p:grpSpPr>
            <a:xfrm>
              <a:off x="7102136" y="0"/>
              <a:ext cx="645649" cy="645649"/>
              <a:chOff x="0" y="0"/>
              <a:chExt cx="812800" cy="812800"/>
            </a:xfrm>
          </p:grpSpPr>
          <p:sp>
            <p:nvSpPr>
              <p:cNvPr id="4813" name="Google Shape;481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814" name="Google Shape;4814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5" name="Google Shape;4815;p33"/>
            <p:cNvGrpSpPr/>
            <p:nvPr/>
          </p:nvGrpSpPr>
          <p:grpSpPr>
            <a:xfrm>
              <a:off x="7747785" y="0"/>
              <a:ext cx="645649" cy="645649"/>
              <a:chOff x="0" y="0"/>
              <a:chExt cx="812800" cy="812800"/>
            </a:xfrm>
          </p:grpSpPr>
          <p:sp>
            <p:nvSpPr>
              <p:cNvPr id="4816" name="Google Shape;481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817" name="Google Shape;4817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8" name="Google Shape;4818;p33"/>
            <p:cNvGrpSpPr/>
            <p:nvPr/>
          </p:nvGrpSpPr>
          <p:grpSpPr>
            <a:xfrm>
              <a:off x="8393433" y="0"/>
              <a:ext cx="645649" cy="645649"/>
              <a:chOff x="0" y="0"/>
              <a:chExt cx="812800" cy="812800"/>
            </a:xfrm>
          </p:grpSpPr>
          <p:sp>
            <p:nvSpPr>
              <p:cNvPr id="4819" name="Google Shape;481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820" name="Google Shape;4820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1" name="Google Shape;4821;p33"/>
            <p:cNvGrpSpPr/>
            <p:nvPr/>
          </p:nvGrpSpPr>
          <p:grpSpPr>
            <a:xfrm>
              <a:off x="9039082" y="0"/>
              <a:ext cx="645649" cy="645649"/>
              <a:chOff x="0" y="0"/>
              <a:chExt cx="812800" cy="812800"/>
            </a:xfrm>
          </p:grpSpPr>
          <p:sp>
            <p:nvSpPr>
              <p:cNvPr id="4822" name="Google Shape;482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823" name="Google Shape;4823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4" name="Google Shape;4824;p33"/>
            <p:cNvGrpSpPr/>
            <p:nvPr/>
          </p:nvGrpSpPr>
          <p:grpSpPr>
            <a:xfrm>
              <a:off x="9684731" y="0"/>
              <a:ext cx="645649" cy="645649"/>
              <a:chOff x="0" y="0"/>
              <a:chExt cx="812800" cy="812800"/>
            </a:xfrm>
          </p:grpSpPr>
          <p:sp>
            <p:nvSpPr>
              <p:cNvPr id="4825" name="Google Shape;482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826" name="Google Shape;4826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7" name="Google Shape;4827;p33"/>
            <p:cNvGrpSpPr/>
            <p:nvPr/>
          </p:nvGrpSpPr>
          <p:grpSpPr>
            <a:xfrm>
              <a:off x="10330380" y="0"/>
              <a:ext cx="645649" cy="645649"/>
              <a:chOff x="0" y="0"/>
              <a:chExt cx="812800" cy="812800"/>
            </a:xfrm>
          </p:grpSpPr>
          <p:sp>
            <p:nvSpPr>
              <p:cNvPr id="4828" name="Google Shape;482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829" name="Google Shape;4829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30" name="Google Shape;4830;p33"/>
            <p:cNvGrpSpPr/>
            <p:nvPr/>
          </p:nvGrpSpPr>
          <p:grpSpPr>
            <a:xfrm>
              <a:off x="10976028" y="0"/>
              <a:ext cx="645649" cy="645649"/>
              <a:chOff x="0" y="0"/>
              <a:chExt cx="812800" cy="812800"/>
            </a:xfrm>
          </p:grpSpPr>
          <p:sp>
            <p:nvSpPr>
              <p:cNvPr id="4831" name="Google Shape;483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832" name="Google Shape;4832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33" name="Google Shape;4833;p33"/>
            <p:cNvGrpSpPr/>
            <p:nvPr/>
          </p:nvGrpSpPr>
          <p:grpSpPr>
            <a:xfrm>
              <a:off x="11621677" y="0"/>
              <a:ext cx="645649" cy="645649"/>
              <a:chOff x="0" y="0"/>
              <a:chExt cx="812800" cy="812800"/>
            </a:xfrm>
          </p:grpSpPr>
          <p:sp>
            <p:nvSpPr>
              <p:cNvPr id="4834" name="Google Shape;483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835" name="Google Shape;4835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36" name="Google Shape;4836;p33"/>
            <p:cNvGrpSpPr/>
            <p:nvPr/>
          </p:nvGrpSpPr>
          <p:grpSpPr>
            <a:xfrm>
              <a:off x="12267326" y="0"/>
              <a:ext cx="645649" cy="645649"/>
              <a:chOff x="0" y="0"/>
              <a:chExt cx="812800" cy="812800"/>
            </a:xfrm>
          </p:grpSpPr>
          <p:sp>
            <p:nvSpPr>
              <p:cNvPr id="4837" name="Google Shape;483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838" name="Google Shape;4838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39" name="Google Shape;4839;p33"/>
            <p:cNvGrpSpPr/>
            <p:nvPr/>
          </p:nvGrpSpPr>
          <p:grpSpPr>
            <a:xfrm>
              <a:off x="12912974" y="0"/>
              <a:ext cx="645649" cy="645649"/>
              <a:chOff x="0" y="0"/>
              <a:chExt cx="812800" cy="812800"/>
            </a:xfrm>
          </p:grpSpPr>
          <p:sp>
            <p:nvSpPr>
              <p:cNvPr id="4840" name="Google Shape;484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841" name="Google Shape;4841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2" name="Google Shape;4842;p33"/>
            <p:cNvGrpSpPr/>
            <p:nvPr/>
          </p:nvGrpSpPr>
          <p:grpSpPr>
            <a:xfrm>
              <a:off x="13558623" y="0"/>
              <a:ext cx="645649" cy="645649"/>
              <a:chOff x="0" y="0"/>
              <a:chExt cx="812800" cy="812800"/>
            </a:xfrm>
          </p:grpSpPr>
          <p:sp>
            <p:nvSpPr>
              <p:cNvPr id="4843" name="Google Shape;484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844" name="Google Shape;4844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5" name="Google Shape;4845;p33"/>
            <p:cNvGrpSpPr/>
            <p:nvPr/>
          </p:nvGrpSpPr>
          <p:grpSpPr>
            <a:xfrm>
              <a:off x="14204272" y="0"/>
              <a:ext cx="645649" cy="645649"/>
              <a:chOff x="0" y="0"/>
              <a:chExt cx="812800" cy="812800"/>
            </a:xfrm>
          </p:grpSpPr>
          <p:sp>
            <p:nvSpPr>
              <p:cNvPr id="4846" name="Google Shape;484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847" name="Google Shape;4847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8" name="Google Shape;4848;p33"/>
            <p:cNvGrpSpPr/>
            <p:nvPr/>
          </p:nvGrpSpPr>
          <p:grpSpPr>
            <a:xfrm>
              <a:off x="14849921" y="0"/>
              <a:ext cx="645649" cy="645649"/>
              <a:chOff x="0" y="0"/>
              <a:chExt cx="812800" cy="812800"/>
            </a:xfrm>
          </p:grpSpPr>
          <p:sp>
            <p:nvSpPr>
              <p:cNvPr id="4849" name="Google Shape;484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850" name="Google Shape;4850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1" name="Google Shape;4851;p33"/>
            <p:cNvGrpSpPr/>
            <p:nvPr/>
          </p:nvGrpSpPr>
          <p:grpSpPr>
            <a:xfrm>
              <a:off x="15495569" y="0"/>
              <a:ext cx="645649" cy="645649"/>
              <a:chOff x="0" y="0"/>
              <a:chExt cx="812800" cy="812800"/>
            </a:xfrm>
          </p:grpSpPr>
          <p:sp>
            <p:nvSpPr>
              <p:cNvPr id="4852" name="Google Shape;485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853" name="Google Shape;4853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4" name="Google Shape;4854;p33"/>
            <p:cNvGrpSpPr/>
            <p:nvPr/>
          </p:nvGrpSpPr>
          <p:grpSpPr>
            <a:xfrm>
              <a:off x="16141218" y="0"/>
              <a:ext cx="645649" cy="645649"/>
              <a:chOff x="0" y="0"/>
              <a:chExt cx="812800" cy="812800"/>
            </a:xfrm>
          </p:grpSpPr>
          <p:sp>
            <p:nvSpPr>
              <p:cNvPr id="4855" name="Google Shape;485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856" name="Google Shape;4856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7" name="Google Shape;4857;p33"/>
            <p:cNvGrpSpPr/>
            <p:nvPr/>
          </p:nvGrpSpPr>
          <p:grpSpPr>
            <a:xfrm>
              <a:off x="16786867" y="0"/>
              <a:ext cx="645649" cy="645649"/>
              <a:chOff x="0" y="0"/>
              <a:chExt cx="812800" cy="812800"/>
            </a:xfrm>
          </p:grpSpPr>
          <p:sp>
            <p:nvSpPr>
              <p:cNvPr id="4858" name="Google Shape;485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859" name="Google Shape;4859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0" name="Google Shape;4860;p33"/>
            <p:cNvGrpSpPr/>
            <p:nvPr/>
          </p:nvGrpSpPr>
          <p:grpSpPr>
            <a:xfrm>
              <a:off x="17432515" y="0"/>
              <a:ext cx="645649" cy="645649"/>
              <a:chOff x="0" y="0"/>
              <a:chExt cx="812800" cy="812800"/>
            </a:xfrm>
          </p:grpSpPr>
          <p:sp>
            <p:nvSpPr>
              <p:cNvPr id="4861" name="Google Shape;486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862" name="Google Shape;4862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3" name="Google Shape;4863;p33"/>
            <p:cNvGrpSpPr/>
            <p:nvPr/>
          </p:nvGrpSpPr>
          <p:grpSpPr>
            <a:xfrm>
              <a:off x="18078164" y="0"/>
              <a:ext cx="645649" cy="645649"/>
              <a:chOff x="0" y="0"/>
              <a:chExt cx="812800" cy="812800"/>
            </a:xfrm>
          </p:grpSpPr>
          <p:sp>
            <p:nvSpPr>
              <p:cNvPr id="4864" name="Google Shape;486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865" name="Google Shape;4865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6" name="Google Shape;4866;p33"/>
            <p:cNvGrpSpPr/>
            <p:nvPr/>
          </p:nvGrpSpPr>
          <p:grpSpPr>
            <a:xfrm>
              <a:off x="18723813" y="0"/>
              <a:ext cx="645649" cy="645649"/>
              <a:chOff x="0" y="0"/>
              <a:chExt cx="812800" cy="812800"/>
            </a:xfrm>
          </p:grpSpPr>
          <p:sp>
            <p:nvSpPr>
              <p:cNvPr id="4867" name="Google Shape;486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868" name="Google Shape;4868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9" name="Google Shape;4869;p33"/>
            <p:cNvGrpSpPr/>
            <p:nvPr/>
          </p:nvGrpSpPr>
          <p:grpSpPr>
            <a:xfrm>
              <a:off x="19369462" y="0"/>
              <a:ext cx="645649" cy="645649"/>
              <a:chOff x="0" y="0"/>
              <a:chExt cx="812800" cy="812800"/>
            </a:xfrm>
          </p:grpSpPr>
          <p:sp>
            <p:nvSpPr>
              <p:cNvPr id="4870" name="Google Shape;487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871" name="Google Shape;4871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2" name="Google Shape;4872;p33"/>
            <p:cNvGrpSpPr/>
            <p:nvPr/>
          </p:nvGrpSpPr>
          <p:grpSpPr>
            <a:xfrm>
              <a:off x="20015110" y="0"/>
              <a:ext cx="645649" cy="645649"/>
              <a:chOff x="0" y="0"/>
              <a:chExt cx="812800" cy="812800"/>
            </a:xfrm>
          </p:grpSpPr>
          <p:sp>
            <p:nvSpPr>
              <p:cNvPr id="4873" name="Google Shape;487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874" name="Google Shape;4874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5" name="Google Shape;4875;p33"/>
            <p:cNvGrpSpPr/>
            <p:nvPr/>
          </p:nvGrpSpPr>
          <p:grpSpPr>
            <a:xfrm>
              <a:off x="20660759" y="0"/>
              <a:ext cx="645649" cy="645649"/>
              <a:chOff x="0" y="0"/>
              <a:chExt cx="812800" cy="812800"/>
            </a:xfrm>
          </p:grpSpPr>
          <p:sp>
            <p:nvSpPr>
              <p:cNvPr id="4876" name="Google Shape;487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877" name="Google Shape;4877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8" name="Google Shape;4878;p33"/>
            <p:cNvGrpSpPr/>
            <p:nvPr/>
          </p:nvGrpSpPr>
          <p:grpSpPr>
            <a:xfrm>
              <a:off x="21306408" y="0"/>
              <a:ext cx="645649" cy="645649"/>
              <a:chOff x="0" y="0"/>
              <a:chExt cx="812800" cy="812800"/>
            </a:xfrm>
          </p:grpSpPr>
          <p:sp>
            <p:nvSpPr>
              <p:cNvPr id="4879" name="Google Shape;487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880" name="Google Shape;4880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1" name="Google Shape;4881;p33"/>
            <p:cNvGrpSpPr/>
            <p:nvPr/>
          </p:nvGrpSpPr>
          <p:grpSpPr>
            <a:xfrm>
              <a:off x="21952056" y="0"/>
              <a:ext cx="645649" cy="645649"/>
              <a:chOff x="0" y="0"/>
              <a:chExt cx="812800" cy="812800"/>
            </a:xfrm>
          </p:grpSpPr>
          <p:sp>
            <p:nvSpPr>
              <p:cNvPr id="4882" name="Google Shape;488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883" name="Google Shape;4883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4" name="Google Shape;4884;p33"/>
            <p:cNvGrpSpPr/>
            <p:nvPr/>
          </p:nvGrpSpPr>
          <p:grpSpPr>
            <a:xfrm>
              <a:off x="22597705" y="0"/>
              <a:ext cx="645649" cy="645649"/>
              <a:chOff x="0" y="0"/>
              <a:chExt cx="812800" cy="812800"/>
            </a:xfrm>
          </p:grpSpPr>
          <p:sp>
            <p:nvSpPr>
              <p:cNvPr id="4885" name="Google Shape;488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886" name="Google Shape;4886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87" name="Google Shape;4887;p33"/>
          <p:cNvGrpSpPr/>
          <p:nvPr/>
        </p:nvGrpSpPr>
        <p:grpSpPr>
          <a:xfrm>
            <a:off x="427742" y="803549"/>
            <a:ext cx="17432515" cy="484237"/>
            <a:chOff x="0" y="0"/>
            <a:chExt cx="23243354" cy="645649"/>
          </a:xfrm>
        </p:grpSpPr>
        <p:grpSp>
          <p:nvGrpSpPr>
            <p:cNvPr id="4888" name="Google Shape;4888;p33"/>
            <p:cNvGrpSpPr/>
            <p:nvPr/>
          </p:nvGrpSpPr>
          <p:grpSpPr>
            <a:xfrm>
              <a:off x="0" y="0"/>
              <a:ext cx="645649" cy="645649"/>
              <a:chOff x="0" y="0"/>
              <a:chExt cx="812800" cy="812800"/>
            </a:xfrm>
          </p:grpSpPr>
          <p:sp>
            <p:nvSpPr>
              <p:cNvPr id="4889" name="Google Shape;488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890" name="Google Shape;4890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91" name="Google Shape;4891;p33"/>
            <p:cNvGrpSpPr/>
            <p:nvPr/>
          </p:nvGrpSpPr>
          <p:grpSpPr>
            <a:xfrm>
              <a:off x="645649" y="0"/>
              <a:ext cx="645649" cy="645649"/>
              <a:chOff x="0" y="0"/>
              <a:chExt cx="812800" cy="812800"/>
            </a:xfrm>
          </p:grpSpPr>
          <p:sp>
            <p:nvSpPr>
              <p:cNvPr id="4892" name="Google Shape;489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893" name="Google Shape;4893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94" name="Google Shape;4894;p33"/>
            <p:cNvGrpSpPr/>
            <p:nvPr/>
          </p:nvGrpSpPr>
          <p:grpSpPr>
            <a:xfrm>
              <a:off x="1291297" y="0"/>
              <a:ext cx="645649" cy="645649"/>
              <a:chOff x="0" y="0"/>
              <a:chExt cx="812800" cy="812800"/>
            </a:xfrm>
          </p:grpSpPr>
          <p:sp>
            <p:nvSpPr>
              <p:cNvPr id="4895" name="Google Shape;489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896" name="Google Shape;4896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97" name="Google Shape;4897;p33"/>
            <p:cNvGrpSpPr/>
            <p:nvPr/>
          </p:nvGrpSpPr>
          <p:grpSpPr>
            <a:xfrm>
              <a:off x="1936946" y="0"/>
              <a:ext cx="645649" cy="645649"/>
              <a:chOff x="0" y="0"/>
              <a:chExt cx="812800" cy="812800"/>
            </a:xfrm>
          </p:grpSpPr>
          <p:sp>
            <p:nvSpPr>
              <p:cNvPr id="4898" name="Google Shape;489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899" name="Google Shape;4899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0" name="Google Shape;4900;p33"/>
            <p:cNvGrpSpPr/>
            <p:nvPr/>
          </p:nvGrpSpPr>
          <p:grpSpPr>
            <a:xfrm>
              <a:off x="2582595" y="0"/>
              <a:ext cx="645649" cy="645649"/>
              <a:chOff x="0" y="0"/>
              <a:chExt cx="812800" cy="812800"/>
            </a:xfrm>
          </p:grpSpPr>
          <p:sp>
            <p:nvSpPr>
              <p:cNvPr id="4901" name="Google Shape;490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902" name="Google Shape;4902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3" name="Google Shape;4903;p33"/>
            <p:cNvGrpSpPr/>
            <p:nvPr/>
          </p:nvGrpSpPr>
          <p:grpSpPr>
            <a:xfrm>
              <a:off x="3228244" y="0"/>
              <a:ext cx="645649" cy="645649"/>
              <a:chOff x="0" y="0"/>
              <a:chExt cx="812800" cy="812800"/>
            </a:xfrm>
          </p:grpSpPr>
          <p:sp>
            <p:nvSpPr>
              <p:cNvPr id="4904" name="Google Shape;490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905" name="Google Shape;4905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6" name="Google Shape;4906;p33"/>
            <p:cNvGrpSpPr/>
            <p:nvPr/>
          </p:nvGrpSpPr>
          <p:grpSpPr>
            <a:xfrm>
              <a:off x="3873892" y="0"/>
              <a:ext cx="645649" cy="645649"/>
              <a:chOff x="0" y="0"/>
              <a:chExt cx="812800" cy="812800"/>
            </a:xfrm>
          </p:grpSpPr>
          <p:sp>
            <p:nvSpPr>
              <p:cNvPr id="4907" name="Google Shape;490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908" name="Google Shape;4908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9" name="Google Shape;4909;p33"/>
            <p:cNvGrpSpPr/>
            <p:nvPr/>
          </p:nvGrpSpPr>
          <p:grpSpPr>
            <a:xfrm>
              <a:off x="4519541" y="0"/>
              <a:ext cx="645649" cy="645649"/>
              <a:chOff x="0" y="0"/>
              <a:chExt cx="812800" cy="812800"/>
            </a:xfrm>
          </p:grpSpPr>
          <p:sp>
            <p:nvSpPr>
              <p:cNvPr id="4910" name="Google Shape;491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911" name="Google Shape;4911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2" name="Google Shape;4912;p33"/>
            <p:cNvGrpSpPr/>
            <p:nvPr/>
          </p:nvGrpSpPr>
          <p:grpSpPr>
            <a:xfrm>
              <a:off x="5165190" y="0"/>
              <a:ext cx="645649" cy="645649"/>
              <a:chOff x="0" y="0"/>
              <a:chExt cx="812800" cy="812800"/>
            </a:xfrm>
          </p:grpSpPr>
          <p:sp>
            <p:nvSpPr>
              <p:cNvPr id="4913" name="Google Shape;491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914" name="Google Shape;4914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5" name="Google Shape;4915;p33"/>
            <p:cNvGrpSpPr/>
            <p:nvPr/>
          </p:nvGrpSpPr>
          <p:grpSpPr>
            <a:xfrm>
              <a:off x="5810838" y="0"/>
              <a:ext cx="645649" cy="645649"/>
              <a:chOff x="0" y="0"/>
              <a:chExt cx="812800" cy="812800"/>
            </a:xfrm>
          </p:grpSpPr>
          <p:sp>
            <p:nvSpPr>
              <p:cNvPr id="4916" name="Google Shape;491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917" name="Google Shape;4917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8" name="Google Shape;4918;p33"/>
            <p:cNvGrpSpPr/>
            <p:nvPr/>
          </p:nvGrpSpPr>
          <p:grpSpPr>
            <a:xfrm>
              <a:off x="6456487" y="0"/>
              <a:ext cx="645649" cy="645649"/>
              <a:chOff x="0" y="0"/>
              <a:chExt cx="812800" cy="812800"/>
            </a:xfrm>
          </p:grpSpPr>
          <p:sp>
            <p:nvSpPr>
              <p:cNvPr id="4919" name="Google Shape;491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920" name="Google Shape;4920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1" name="Google Shape;4921;p33"/>
            <p:cNvGrpSpPr/>
            <p:nvPr/>
          </p:nvGrpSpPr>
          <p:grpSpPr>
            <a:xfrm>
              <a:off x="7102136" y="0"/>
              <a:ext cx="645649" cy="645649"/>
              <a:chOff x="0" y="0"/>
              <a:chExt cx="812800" cy="812800"/>
            </a:xfrm>
          </p:grpSpPr>
          <p:sp>
            <p:nvSpPr>
              <p:cNvPr id="4922" name="Google Shape;492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923" name="Google Shape;4923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4" name="Google Shape;4924;p33"/>
            <p:cNvGrpSpPr/>
            <p:nvPr/>
          </p:nvGrpSpPr>
          <p:grpSpPr>
            <a:xfrm>
              <a:off x="7747785" y="0"/>
              <a:ext cx="645649" cy="645649"/>
              <a:chOff x="0" y="0"/>
              <a:chExt cx="812800" cy="812800"/>
            </a:xfrm>
          </p:grpSpPr>
          <p:sp>
            <p:nvSpPr>
              <p:cNvPr id="4925" name="Google Shape;492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926" name="Google Shape;4926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7" name="Google Shape;4927;p33"/>
            <p:cNvGrpSpPr/>
            <p:nvPr/>
          </p:nvGrpSpPr>
          <p:grpSpPr>
            <a:xfrm>
              <a:off x="8393433" y="0"/>
              <a:ext cx="645649" cy="645649"/>
              <a:chOff x="0" y="0"/>
              <a:chExt cx="812800" cy="812800"/>
            </a:xfrm>
          </p:grpSpPr>
          <p:sp>
            <p:nvSpPr>
              <p:cNvPr id="4928" name="Google Shape;492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929" name="Google Shape;4929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30" name="Google Shape;4930;p33"/>
            <p:cNvGrpSpPr/>
            <p:nvPr/>
          </p:nvGrpSpPr>
          <p:grpSpPr>
            <a:xfrm>
              <a:off x="9039082" y="0"/>
              <a:ext cx="645649" cy="645649"/>
              <a:chOff x="0" y="0"/>
              <a:chExt cx="812800" cy="812800"/>
            </a:xfrm>
          </p:grpSpPr>
          <p:sp>
            <p:nvSpPr>
              <p:cNvPr id="4931" name="Google Shape;493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932" name="Google Shape;4932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33" name="Google Shape;4933;p33"/>
            <p:cNvGrpSpPr/>
            <p:nvPr/>
          </p:nvGrpSpPr>
          <p:grpSpPr>
            <a:xfrm>
              <a:off x="9684731" y="0"/>
              <a:ext cx="645649" cy="645649"/>
              <a:chOff x="0" y="0"/>
              <a:chExt cx="812800" cy="812800"/>
            </a:xfrm>
          </p:grpSpPr>
          <p:sp>
            <p:nvSpPr>
              <p:cNvPr id="4934" name="Google Shape;493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935" name="Google Shape;4935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36" name="Google Shape;4936;p33"/>
            <p:cNvGrpSpPr/>
            <p:nvPr/>
          </p:nvGrpSpPr>
          <p:grpSpPr>
            <a:xfrm>
              <a:off x="10330380" y="0"/>
              <a:ext cx="645649" cy="645649"/>
              <a:chOff x="0" y="0"/>
              <a:chExt cx="812800" cy="812800"/>
            </a:xfrm>
          </p:grpSpPr>
          <p:sp>
            <p:nvSpPr>
              <p:cNvPr id="4937" name="Google Shape;493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938" name="Google Shape;4938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39" name="Google Shape;4939;p33"/>
            <p:cNvGrpSpPr/>
            <p:nvPr/>
          </p:nvGrpSpPr>
          <p:grpSpPr>
            <a:xfrm>
              <a:off x="10976028" y="0"/>
              <a:ext cx="645649" cy="645649"/>
              <a:chOff x="0" y="0"/>
              <a:chExt cx="812800" cy="812800"/>
            </a:xfrm>
          </p:grpSpPr>
          <p:sp>
            <p:nvSpPr>
              <p:cNvPr id="4940" name="Google Shape;494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941" name="Google Shape;4941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2" name="Google Shape;4942;p33"/>
            <p:cNvGrpSpPr/>
            <p:nvPr/>
          </p:nvGrpSpPr>
          <p:grpSpPr>
            <a:xfrm>
              <a:off x="11621677" y="0"/>
              <a:ext cx="645649" cy="645649"/>
              <a:chOff x="0" y="0"/>
              <a:chExt cx="812800" cy="812800"/>
            </a:xfrm>
          </p:grpSpPr>
          <p:sp>
            <p:nvSpPr>
              <p:cNvPr id="4943" name="Google Shape;494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944" name="Google Shape;4944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5" name="Google Shape;4945;p33"/>
            <p:cNvGrpSpPr/>
            <p:nvPr/>
          </p:nvGrpSpPr>
          <p:grpSpPr>
            <a:xfrm>
              <a:off x="12267326" y="0"/>
              <a:ext cx="645649" cy="645649"/>
              <a:chOff x="0" y="0"/>
              <a:chExt cx="812800" cy="812800"/>
            </a:xfrm>
          </p:grpSpPr>
          <p:sp>
            <p:nvSpPr>
              <p:cNvPr id="4946" name="Google Shape;494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947" name="Google Shape;4947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8" name="Google Shape;4948;p33"/>
            <p:cNvGrpSpPr/>
            <p:nvPr/>
          </p:nvGrpSpPr>
          <p:grpSpPr>
            <a:xfrm>
              <a:off x="12912974" y="0"/>
              <a:ext cx="645649" cy="645649"/>
              <a:chOff x="0" y="0"/>
              <a:chExt cx="812800" cy="812800"/>
            </a:xfrm>
          </p:grpSpPr>
          <p:sp>
            <p:nvSpPr>
              <p:cNvPr id="4949" name="Google Shape;494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950" name="Google Shape;4950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1" name="Google Shape;4951;p33"/>
            <p:cNvGrpSpPr/>
            <p:nvPr/>
          </p:nvGrpSpPr>
          <p:grpSpPr>
            <a:xfrm>
              <a:off x="13558623" y="0"/>
              <a:ext cx="645649" cy="645649"/>
              <a:chOff x="0" y="0"/>
              <a:chExt cx="812800" cy="812800"/>
            </a:xfrm>
          </p:grpSpPr>
          <p:sp>
            <p:nvSpPr>
              <p:cNvPr id="4952" name="Google Shape;495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953" name="Google Shape;4953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4" name="Google Shape;4954;p33"/>
            <p:cNvGrpSpPr/>
            <p:nvPr/>
          </p:nvGrpSpPr>
          <p:grpSpPr>
            <a:xfrm>
              <a:off x="14204272" y="0"/>
              <a:ext cx="645649" cy="645649"/>
              <a:chOff x="0" y="0"/>
              <a:chExt cx="812800" cy="812800"/>
            </a:xfrm>
          </p:grpSpPr>
          <p:sp>
            <p:nvSpPr>
              <p:cNvPr id="4955" name="Google Shape;495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956" name="Google Shape;4956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7" name="Google Shape;4957;p33"/>
            <p:cNvGrpSpPr/>
            <p:nvPr/>
          </p:nvGrpSpPr>
          <p:grpSpPr>
            <a:xfrm>
              <a:off x="14849921" y="0"/>
              <a:ext cx="645649" cy="645649"/>
              <a:chOff x="0" y="0"/>
              <a:chExt cx="812800" cy="812800"/>
            </a:xfrm>
          </p:grpSpPr>
          <p:sp>
            <p:nvSpPr>
              <p:cNvPr id="4958" name="Google Shape;495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959" name="Google Shape;4959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60" name="Google Shape;4960;p33"/>
            <p:cNvGrpSpPr/>
            <p:nvPr/>
          </p:nvGrpSpPr>
          <p:grpSpPr>
            <a:xfrm>
              <a:off x="15495569" y="0"/>
              <a:ext cx="645649" cy="645649"/>
              <a:chOff x="0" y="0"/>
              <a:chExt cx="812800" cy="812800"/>
            </a:xfrm>
          </p:grpSpPr>
          <p:sp>
            <p:nvSpPr>
              <p:cNvPr id="4961" name="Google Shape;496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962" name="Google Shape;4962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63" name="Google Shape;4963;p33"/>
            <p:cNvGrpSpPr/>
            <p:nvPr/>
          </p:nvGrpSpPr>
          <p:grpSpPr>
            <a:xfrm>
              <a:off x="16141218" y="0"/>
              <a:ext cx="645649" cy="645649"/>
              <a:chOff x="0" y="0"/>
              <a:chExt cx="812800" cy="812800"/>
            </a:xfrm>
          </p:grpSpPr>
          <p:sp>
            <p:nvSpPr>
              <p:cNvPr id="4964" name="Google Shape;496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965" name="Google Shape;4965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66" name="Google Shape;4966;p33"/>
            <p:cNvGrpSpPr/>
            <p:nvPr/>
          </p:nvGrpSpPr>
          <p:grpSpPr>
            <a:xfrm>
              <a:off x="16786867" y="0"/>
              <a:ext cx="645649" cy="645649"/>
              <a:chOff x="0" y="0"/>
              <a:chExt cx="812800" cy="812800"/>
            </a:xfrm>
          </p:grpSpPr>
          <p:sp>
            <p:nvSpPr>
              <p:cNvPr id="4967" name="Google Shape;496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968" name="Google Shape;4968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69" name="Google Shape;4969;p33"/>
            <p:cNvGrpSpPr/>
            <p:nvPr/>
          </p:nvGrpSpPr>
          <p:grpSpPr>
            <a:xfrm>
              <a:off x="17432515" y="0"/>
              <a:ext cx="645649" cy="645649"/>
              <a:chOff x="0" y="0"/>
              <a:chExt cx="812800" cy="812800"/>
            </a:xfrm>
          </p:grpSpPr>
          <p:sp>
            <p:nvSpPr>
              <p:cNvPr id="4970" name="Google Shape;497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971" name="Google Shape;4971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2" name="Google Shape;4972;p33"/>
            <p:cNvGrpSpPr/>
            <p:nvPr/>
          </p:nvGrpSpPr>
          <p:grpSpPr>
            <a:xfrm>
              <a:off x="18078164" y="0"/>
              <a:ext cx="645649" cy="645649"/>
              <a:chOff x="0" y="0"/>
              <a:chExt cx="812800" cy="812800"/>
            </a:xfrm>
          </p:grpSpPr>
          <p:sp>
            <p:nvSpPr>
              <p:cNvPr id="4973" name="Google Shape;497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974" name="Google Shape;4974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5" name="Google Shape;4975;p33"/>
            <p:cNvGrpSpPr/>
            <p:nvPr/>
          </p:nvGrpSpPr>
          <p:grpSpPr>
            <a:xfrm>
              <a:off x="18723813" y="0"/>
              <a:ext cx="645649" cy="645649"/>
              <a:chOff x="0" y="0"/>
              <a:chExt cx="812800" cy="812800"/>
            </a:xfrm>
          </p:grpSpPr>
          <p:sp>
            <p:nvSpPr>
              <p:cNvPr id="4976" name="Google Shape;497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977" name="Google Shape;4977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8" name="Google Shape;4978;p33"/>
            <p:cNvGrpSpPr/>
            <p:nvPr/>
          </p:nvGrpSpPr>
          <p:grpSpPr>
            <a:xfrm>
              <a:off x="19369462" y="0"/>
              <a:ext cx="645649" cy="645649"/>
              <a:chOff x="0" y="0"/>
              <a:chExt cx="812800" cy="812800"/>
            </a:xfrm>
          </p:grpSpPr>
          <p:sp>
            <p:nvSpPr>
              <p:cNvPr id="4979" name="Google Shape;497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980" name="Google Shape;4980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1" name="Google Shape;4981;p33"/>
            <p:cNvGrpSpPr/>
            <p:nvPr/>
          </p:nvGrpSpPr>
          <p:grpSpPr>
            <a:xfrm>
              <a:off x="20015110" y="0"/>
              <a:ext cx="645649" cy="645649"/>
              <a:chOff x="0" y="0"/>
              <a:chExt cx="812800" cy="812800"/>
            </a:xfrm>
          </p:grpSpPr>
          <p:sp>
            <p:nvSpPr>
              <p:cNvPr id="4982" name="Google Shape;498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983" name="Google Shape;4983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4" name="Google Shape;4984;p33"/>
            <p:cNvGrpSpPr/>
            <p:nvPr/>
          </p:nvGrpSpPr>
          <p:grpSpPr>
            <a:xfrm>
              <a:off x="20660759" y="0"/>
              <a:ext cx="645649" cy="645649"/>
              <a:chOff x="0" y="0"/>
              <a:chExt cx="812800" cy="812800"/>
            </a:xfrm>
          </p:grpSpPr>
          <p:sp>
            <p:nvSpPr>
              <p:cNvPr id="4985" name="Google Shape;498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986" name="Google Shape;4986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7" name="Google Shape;4987;p33"/>
            <p:cNvGrpSpPr/>
            <p:nvPr/>
          </p:nvGrpSpPr>
          <p:grpSpPr>
            <a:xfrm>
              <a:off x="21306408" y="0"/>
              <a:ext cx="645649" cy="645649"/>
              <a:chOff x="0" y="0"/>
              <a:chExt cx="812800" cy="812800"/>
            </a:xfrm>
          </p:grpSpPr>
          <p:sp>
            <p:nvSpPr>
              <p:cNvPr id="4988" name="Google Shape;498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4989" name="Google Shape;4989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90" name="Google Shape;4990;p33"/>
            <p:cNvGrpSpPr/>
            <p:nvPr/>
          </p:nvGrpSpPr>
          <p:grpSpPr>
            <a:xfrm>
              <a:off x="21952056" y="0"/>
              <a:ext cx="645649" cy="645649"/>
              <a:chOff x="0" y="0"/>
              <a:chExt cx="812800" cy="812800"/>
            </a:xfrm>
          </p:grpSpPr>
          <p:sp>
            <p:nvSpPr>
              <p:cNvPr id="4991" name="Google Shape;499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4992" name="Google Shape;4992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93" name="Google Shape;4993;p33"/>
            <p:cNvGrpSpPr/>
            <p:nvPr/>
          </p:nvGrpSpPr>
          <p:grpSpPr>
            <a:xfrm>
              <a:off x="22597705" y="0"/>
              <a:ext cx="645649" cy="645649"/>
              <a:chOff x="0" y="0"/>
              <a:chExt cx="812800" cy="812800"/>
            </a:xfrm>
          </p:grpSpPr>
          <p:sp>
            <p:nvSpPr>
              <p:cNvPr id="4994" name="Google Shape;499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4995" name="Google Shape;4995;p33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996" name="Google Shape;4996;p33"/>
          <p:cNvSpPr/>
          <p:nvPr/>
        </p:nvSpPr>
        <p:spPr>
          <a:xfrm>
            <a:off x="6131269" y="3549253"/>
            <a:ext cx="6025487" cy="1506372"/>
          </a:xfrm>
          <a:custGeom>
            <a:rect b="b" l="l" r="r" t="t"/>
            <a:pathLst>
              <a:path extrusionOk="0" h="1506372" w="6025487">
                <a:moveTo>
                  <a:pt x="0" y="0"/>
                </a:moveTo>
                <a:lnTo>
                  <a:pt x="6025488" y="0"/>
                </a:lnTo>
                <a:lnTo>
                  <a:pt x="6025488" y="1506372"/>
                </a:lnTo>
                <a:lnTo>
                  <a:pt x="0" y="1506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"/>
          <p:cNvSpPr/>
          <p:nvPr/>
        </p:nvSpPr>
        <p:spPr>
          <a:xfrm>
            <a:off x="-25410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660" name="Google Shape;660;p11"/>
          <p:cNvSpPr/>
          <p:nvPr/>
        </p:nvSpPr>
        <p:spPr>
          <a:xfrm rot="-8100000">
            <a:off x="16612925" y="-1600433"/>
            <a:ext cx="2568307" cy="4724310"/>
          </a:xfrm>
          <a:custGeom>
            <a:rect b="b" l="l" r="r" t="t"/>
            <a:pathLst>
              <a:path extrusionOk="0" h="4724310" w="2568307">
                <a:moveTo>
                  <a:pt x="0" y="0"/>
                </a:moveTo>
                <a:lnTo>
                  <a:pt x="2568307" y="0"/>
                </a:lnTo>
                <a:lnTo>
                  <a:pt x="2568307" y="4724310"/>
                </a:lnTo>
                <a:lnTo>
                  <a:pt x="0" y="4724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1" name="Google Shape;661;p11"/>
          <p:cNvSpPr txBox="1"/>
          <p:nvPr/>
        </p:nvSpPr>
        <p:spPr>
          <a:xfrm>
            <a:off x="3930450" y="1113075"/>
            <a:ext cx="9918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FEFC48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/>
          </a:p>
        </p:txBody>
      </p:sp>
      <p:sp>
        <p:nvSpPr>
          <p:cNvPr id="662" name="Google Shape;662;p11"/>
          <p:cNvSpPr/>
          <p:nvPr/>
        </p:nvSpPr>
        <p:spPr>
          <a:xfrm rot="257467">
            <a:off x="-191259" y="8670884"/>
            <a:ext cx="1741833" cy="1741833"/>
          </a:xfrm>
          <a:custGeom>
            <a:rect b="b" l="l" r="r" t="t"/>
            <a:pathLst>
              <a:path extrusionOk="0" h="1741833" w="1741833">
                <a:moveTo>
                  <a:pt x="0" y="0"/>
                </a:moveTo>
                <a:lnTo>
                  <a:pt x="1741833" y="0"/>
                </a:lnTo>
                <a:lnTo>
                  <a:pt x="1741833" y="1741833"/>
                </a:lnTo>
                <a:lnTo>
                  <a:pt x="0" y="17418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3" name="Google Shape;663;p11"/>
          <p:cNvSpPr/>
          <p:nvPr/>
        </p:nvSpPr>
        <p:spPr>
          <a:xfrm rot="257467">
            <a:off x="4995723" y="-801933"/>
            <a:ext cx="2120224" cy="2120224"/>
          </a:xfrm>
          <a:custGeom>
            <a:rect b="b" l="l" r="r" t="t"/>
            <a:pathLst>
              <a:path extrusionOk="0" h="2120224" w="2120224">
                <a:moveTo>
                  <a:pt x="0" y="0"/>
                </a:moveTo>
                <a:lnTo>
                  <a:pt x="2120224" y="0"/>
                </a:lnTo>
                <a:lnTo>
                  <a:pt x="2120224" y="2120223"/>
                </a:lnTo>
                <a:lnTo>
                  <a:pt x="0" y="2120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4" name="Google Shape;664;p11"/>
          <p:cNvSpPr/>
          <p:nvPr/>
        </p:nvSpPr>
        <p:spPr>
          <a:xfrm rot="-1198221">
            <a:off x="16317315" y="8457097"/>
            <a:ext cx="2509742" cy="2509742"/>
          </a:xfrm>
          <a:custGeom>
            <a:rect b="b" l="l" r="r" t="t"/>
            <a:pathLst>
              <a:path extrusionOk="0" h="2509742" w="2509742">
                <a:moveTo>
                  <a:pt x="0" y="0"/>
                </a:moveTo>
                <a:lnTo>
                  <a:pt x="2509743" y="0"/>
                </a:lnTo>
                <a:lnTo>
                  <a:pt x="2509743" y="2509743"/>
                </a:lnTo>
                <a:lnTo>
                  <a:pt x="0" y="25097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5" name="Google Shape;665;p11"/>
          <p:cNvSpPr/>
          <p:nvPr/>
        </p:nvSpPr>
        <p:spPr>
          <a:xfrm rot="-6120032">
            <a:off x="15418091" y="-2054000"/>
            <a:ext cx="2502068" cy="4602467"/>
          </a:xfrm>
          <a:custGeom>
            <a:rect b="b" l="l" r="r" t="t"/>
            <a:pathLst>
              <a:path extrusionOk="0" h="4602467" w="2502068">
                <a:moveTo>
                  <a:pt x="0" y="0"/>
                </a:moveTo>
                <a:lnTo>
                  <a:pt x="2502068" y="0"/>
                </a:lnTo>
                <a:lnTo>
                  <a:pt x="2502068" y="4602466"/>
                </a:lnTo>
                <a:lnTo>
                  <a:pt x="0" y="4602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6" name="Google Shape;666;p11"/>
          <p:cNvSpPr txBox="1"/>
          <p:nvPr/>
        </p:nvSpPr>
        <p:spPr>
          <a:xfrm>
            <a:off x="2854199" y="7903808"/>
            <a:ext cx="33060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Who is this for? Why would people use it?</a:t>
            </a:r>
            <a:endParaRPr/>
          </a:p>
        </p:txBody>
      </p:sp>
      <p:sp>
        <p:nvSpPr>
          <p:cNvPr id="667" name="Google Shape;667;p11"/>
          <p:cNvSpPr/>
          <p:nvPr/>
        </p:nvSpPr>
        <p:spPr>
          <a:xfrm>
            <a:off x="3766873" y="4438646"/>
            <a:ext cx="1480619" cy="1524982"/>
          </a:xfrm>
          <a:custGeom>
            <a:rect b="b" l="l" r="r" t="t"/>
            <a:pathLst>
              <a:path extrusionOk="0" h="2033310" w="1974159">
                <a:moveTo>
                  <a:pt x="0" y="0"/>
                </a:moveTo>
                <a:lnTo>
                  <a:pt x="1974160" y="0"/>
                </a:lnTo>
                <a:lnTo>
                  <a:pt x="1974160" y="2033310"/>
                </a:lnTo>
                <a:lnTo>
                  <a:pt x="0" y="2033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8" name="Google Shape;668;p11"/>
          <p:cNvSpPr txBox="1"/>
          <p:nvPr/>
        </p:nvSpPr>
        <p:spPr>
          <a:xfrm>
            <a:off x="4326594" y="4450797"/>
            <a:ext cx="361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6B2D6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669" name="Google Shape;669;p11"/>
          <p:cNvSpPr txBox="1"/>
          <p:nvPr/>
        </p:nvSpPr>
        <p:spPr>
          <a:xfrm>
            <a:off x="2841302" y="6493670"/>
            <a:ext cx="33189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</a:rPr>
              <a:t>Why our website matters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670" name="Google Shape;670;p11"/>
          <p:cNvGrpSpPr/>
          <p:nvPr/>
        </p:nvGrpSpPr>
        <p:grpSpPr>
          <a:xfrm>
            <a:off x="7198588" y="4300187"/>
            <a:ext cx="3306151" cy="4463750"/>
            <a:chOff x="-51033" y="-104775"/>
            <a:chExt cx="4408200" cy="5951666"/>
          </a:xfrm>
        </p:grpSpPr>
        <p:sp>
          <p:nvSpPr>
            <p:cNvPr id="671" name="Google Shape;671;p11"/>
            <p:cNvSpPr txBox="1"/>
            <p:nvPr/>
          </p:nvSpPr>
          <p:spPr>
            <a:xfrm>
              <a:off x="-51033" y="4664891"/>
              <a:ext cx="44082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What can it do? How can it be used?</a:t>
              </a: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1216969" y="2988"/>
              <a:ext cx="1974159" cy="2033310"/>
            </a:xfrm>
            <a:custGeom>
              <a:rect b="b" l="l" r="r" t="t"/>
              <a:pathLst>
                <a:path extrusionOk="0" h="2033310" w="1974159">
                  <a:moveTo>
                    <a:pt x="0" y="0"/>
                  </a:moveTo>
                  <a:lnTo>
                    <a:pt x="1974160" y="0"/>
                  </a:lnTo>
                  <a:lnTo>
                    <a:pt x="1974160" y="2033310"/>
                  </a:lnTo>
                  <a:lnTo>
                    <a:pt x="0" y="20333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73" name="Google Shape;673;p11"/>
            <p:cNvSpPr txBox="1"/>
            <p:nvPr/>
          </p:nvSpPr>
          <p:spPr>
            <a:xfrm>
              <a:off x="1798161" y="-104775"/>
              <a:ext cx="481575" cy="1933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0" u="none" cap="none" strike="noStrike">
                  <a:solidFill>
                    <a:srgbClr val="6B2D6D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674" name="Google Shape;674;p11"/>
            <p:cNvSpPr txBox="1"/>
            <p:nvPr/>
          </p:nvSpPr>
          <p:spPr>
            <a:xfrm>
              <a:off x="660025" y="2808168"/>
              <a:ext cx="3239400" cy="16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chemeClr val="dk2"/>
                  </a:solidFill>
                </a:rPr>
                <a:t>Website </a:t>
              </a:r>
              <a:r>
                <a:rPr lang="en-US" sz="3500">
                  <a:solidFill>
                    <a:schemeClr val="dk2"/>
                  </a:solidFill>
                </a:rPr>
                <a:t>Capabilities</a:t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675" name="Google Shape;675;p11"/>
          <p:cNvGrpSpPr/>
          <p:nvPr/>
        </p:nvGrpSpPr>
        <p:grpSpPr>
          <a:xfrm>
            <a:off x="11543145" y="4376878"/>
            <a:ext cx="3344417" cy="4387049"/>
            <a:chOff x="110" y="-2520"/>
            <a:chExt cx="4459223" cy="5849400"/>
          </a:xfrm>
        </p:grpSpPr>
        <p:sp>
          <p:nvSpPr>
            <p:cNvPr id="676" name="Google Shape;676;p11"/>
            <p:cNvSpPr txBox="1"/>
            <p:nvPr/>
          </p:nvSpPr>
          <p:spPr>
            <a:xfrm>
              <a:off x="51133" y="4664880"/>
              <a:ext cx="44082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 display of our full project.</a:t>
              </a:r>
              <a:endParaRPr/>
            </a:p>
          </p:txBody>
        </p:sp>
        <p:sp>
          <p:nvSpPr>
            <p:cNvPr id="677" name="Google Shape;677;p11"/>
            <p:cNvSpPr/>
            <p:nvPr/>
          </p:nvSpPr>
          <p:spPr>
            <a:xfrm>
              <a:off x="1221643" y="0"/>
              <a:ext cx="1974159" cy="2033310"/>
            </a:xfrm>
            <a:custGeom>
              <a:rect b="b" l="l" r="r" t="t"/>
              <a:pathLst>
                <a:path extrusionOk="0" h="2033310" w="1974159">
                  <a:moveTo>
                    <a:pt x="0" y="0"/>
                  </a:moveTo>
                  <a:lnTo>
                    <a:pt x="1974159" y="0"/>
                  </a:lnTo>
                  <a:lnTo>
                    <a:pt x="1974159" y="2033310"/>
                  </a:lnTo>
                  <a:lnTo>
                    <a:pt x="0" y="20333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78" name="Google Shape;678;p11"/>
            <p:cNvSpPr txBox="1"/>
            <p:nvPr/>
          </p:nvSpPr>
          <p:spPr>
            <a:xfrm>
              <a:off x="1866335" y="-2520"/>
              <a:ext cx="481575" cy="1933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0" u="none" cap="none" strike="noStrike">
                  <a:solidFill>
                    <a:srgbClr val="6B2D6D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679" name="Google Shape;679;p11"/>
            <p:cNvSpPr txBox="1"/>
            <p:nvPr/>
          </p:nvSpPr>
          <p:spPr>
            <a:xfrm>
              <a:off x="110" y="2749133"/>
              <a:ext cx="4425300" cy="16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EFC48"/>
                  </a:solidFill>
                </a:rPr>
                <a:t>Our</a:t>
              </a:r>
              <a:endParaRPr sz="3500">
                <a:solidFill>
                  <a:srgbClr val="FEFC48"/>
                </a:solidFill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EFC48"/>
                  </a:solidFill>
                </a:rPr>
                <a:t>final product</a:t>
              </a:r>
              <a:endParaRPr>
                <a:solidFill>
                  <a:srgbClr val="FEFC48"/>
                </a:solidFill>
              </a:endParaRPr>
            </a:p>
          </p:txBody>
        </p:sp>
      </p:grpSp>
      <p:sp>
        <p:nvSpPr>
          <p:cNvPr id="680" name="Google Shape;680;p11"/>
          <p:cNvSpPr/>
          <p:nvPr/>
        </p:nvSpPr>
        <p:spPr>
          <a:xfrm rot="-2126141">
            <a:off x="6341429" y="3348829"/>
            <a:ext cx="337870" cy="1093110"/>
          </a:xfrm>
          <a:custGeom>
            <a:rect b="b" l="l" r="r" t="t"/>
            <a:pathLst>
              <a:path extrusionOk="0" h="1093110" w="337870">
                <a:moveTo>
                  <a:pt x="0" y="0"/>
                </a:moveTo>
                <a:lnTo>
                  <a:pt x="337870" y="0"/>
                </a:lnTo>
                <a:lnTo>
                  <a:pt x="337870" y="1093111"/>
                </a:lnTo>
                <a:lnTo>
                  <a:pt x="0" y="1093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1" name="Google Shape;681;p11"/>
          <p:cNvSpPr/>
          <p:nvPr/>
        </p:nvSpPr>
        <p:spPr>
          <a:xfrm rot="-1965488">
            <a:off x="14886164" y="2417019"/>
            <a:ext cx="570602" cy="1846065"/>
          </a:xfrm>
          <a:custGeom>
            <a:rect b="b" l="l" r="r" t="t"/>
            <a:pathLst>
              <a:path extrusionOk="0" h="1846065" w="570602">
                <a:moveTo>
                  <a:pt x="0" y="0"/>
                </a:moveTo>
                <a:lnTo>
                  <a:pt x="570602" y="0"/>
                </a:lnTo>
                <a:lnTo>
                  <a:pt x="570602" y="1846065"/>
                </a:lnTo>
                <a:lnTo>
                  <a:pt x="0" y="1846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2" name="Google Shape;682;p11"/>
          <p:cNvSpPr/>
          <p:nvPr/>
        </p:nvSpPr>
        <p:spPr>
          <a:xfrm rot="-2041626">
            <a:off x="16782352" y="8164413"/>
            <a:ext cx="998248" cy="3229626"/>
          </a:xfrm>
          <a:custGeom>
            <a:rect b="b" l="l" r="r" t="t"/>
            <a:pathLst>
              <a:path extrusionOk="0" h="3229626" w="998248">
                <a:moveTo>
                  <a:pt x="0" y="0"/>
                </a:moveTo>
                <a:lnTo>
                  <a:pt x="998248" y="0"/>
                </a:lnTo>
                <a:lnTo>
                  <a:pt x="998248" y="3229625"/>
                </a:lnTo>
                <a:lnTo>
                  <a:pt x="0" y="3229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3" name="Google Shape;683;p11"/>
          <p:cNvSpPr/>
          <p:nvPr/>
        </p:nvSpPr>
        <p:spPr>
          <a:xfrm rot="-5996743">
            <a:off x="16854303" y="5822189"/>
            <a:ext cx="508183" cy="453669"/>
          </a:xfrm>
          <a:custGeom>
            <a:rect b="b" l="l" r="r" t="t"/>
            <a:pathLst>
              <a:path extrusionOk="0" h="453669" w="508183">
                <a:moveTo>
                  <a:pt x="0" y="0"/>
                </a:moveTo>
                <a:lnTo>
                  <a:pt x="508183" y="0"/>
                </a:lnTo>
                <a:lnTo>
                  <a:pt x="508183" y="453669"/>
                </a:lnTo>
                <a:lnTo>
                  <a:pt x="0" y="4536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4" name="Google Shape;684;p11"/>
          <p:cNvSpPr/>
          <p:nvPr/>
        </p:nvSpPr>
        <p:spPr>
          <a:xfrm rot="-2283460">
            <a:off x="195060" y="-720911"/>
            <a:ext cx="1667281" cy="4258577"/>
          </a:xfrm>
          <a:custGeom>
            <a:rect b="b" l="l" r="r" t="t"/>
            <a:pathLst>
              <a:path extrusionOk="0" h="4258577" w="1667281">
                <a:moveTo>
                  <a:pt x="0" y="0"/>
                </a:moveTo>
                <a:lnTo>
                  <a:pt x="1667280" y="0"/>
                </a:lnTo>
                <a:lnTo>
                  <a:pt x="1667280" y="4258578"/>
                </a:lnTo>
                <a:lnTo>
                  <a:pt x="0" y="4258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-26662"/>
            </a:stretch>
          </a:blipFill>
          <a:ln>
            <a:noFill/>
          </a:ln>
        </p:spPr>
      </p:sp>
      <p:sp>
        <p:nvSpPr>
          <p:cNvPr id="685" name="Google Shape;685;p11"/>
          <p:cNvSpPr/>
          <p:nvPr/>
        </p:nvSpPr>
        <p:spPr>
          <a:xfrm rot="2830524">
            <a:off x="-891850" y="6896145"/>
            <a:ext cx="2568307" cy="4724310"/>
          </a:xfrm>
          <a:custGeom>
            <a:rect b="b" l="l" r="r" t="t"/>
            <a:pathLst>
              <a:path extrusionOk="0" h="4724310" w="2568307">
                <a:moveTo>
                  <a:pt x="0" y="0"/>
                </a:moveTo>
                <a:lnTo>
                  <a:pt x="2568307" y="0"/>
                </a:lnTo>
                <a:lnTo>
                  <a:pt x="2568307" y="4724310"/>
                </a:lnTo>
                <a:lnTo>
                  <a:pt x="0" y="4724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6" name="Google Shape;686;p11"/>
          <p:cNvSpPr/>
          <p:nvPr/>
        </p:nvSpPr>
        <p:spPr>
          <a:xfrm rot="4739960">
            <a:off x="140526" y="7628624"/>
            <a:ext cx="2502068" cy="4602467"/>
          </a:xfrm>
          <a:custGeom>
            <a:rect b="b" l="l" r="r" t="t"/>
            <a:pathLst>
              <a:path extrusionOk="0" h="4602467" w="2502068">
                <a:moveTo>
                  <a:pt x="0" y="0"/>
                </a:moveTo>
                <a:lnTo>
                  <a:pt x="2502068" y="0"/>
                </a:lnTo>
                <a:lnTo>
                  <a:pt x="2502068" y="4602466"/>
                </a:lnTo>
                <a:lnTo>
                  <a:pt x="0" y="4602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7" name="Google Shape;687;p11"/>
          <p:cNvSpPr/>
          <p:nvPr/>
        </p:nvSpPr>
        <p:spPr>
          <a:xfrm rot="4133235">
            <a:off x="1440601" y="3754376"/>
            <a:ext cx="508183" cy="453669"/>
          </a:xfrm>
          <a:custGeom>
            <a:rect b="b" l="l" r="r" t="t"/>
            <a:pathLst>
              <a:path extrusionOk="0" h="453669" w="508183">
                <a:moveTo>
                  <a:pt x="0" y="0"/>
                </a:moveTo>
                <a:lnTo>
                  <a:pt x="508183" y="0"/>
                </a:lnTo>
                <a:lnTo>
                  <a:pt x="508183" y="453669"/>
                </a:lnTo>
                <a:lnTo>
                  <a:pt x="0" y="4536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693" name="Google Shape;693;p12"/>
          <p:cNvSpPr txBox="1"/>
          <p:nvPr/>
        </p:nvSpPr>
        <p:spPr>
          <a:xfrm>
            <a:off x="1754625" y="1928875"/>
            <a:ext cx="94839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FEFC48"/>
                </a:solidFill>
              </a:rPr>
              <a:t>What is LaCulture?</a:t>
            </a:r>
            <a:r>
              <a:rPr b="0" i="0" lang="en-US" sz="8500" u="none" cap="none" strike="noStrike">
                <a:solidFill>
                  <a:srgbClr val="FEFC48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8500"/>
          </a:p>
        </p:txBody>
      </p:sp>
      <p:sp>
        <p:nvSpPr>
          <p:cNvPr id="694" name="Google Shape;694;p12"/>
          <p:cNvSpPr/>
          <p:nvPr/>
        </p:nvSpPr>
        <p:spPr>
          <a:xfrm rot="1525640">
            <a:off x="-986415" y="6331126"/>
            <a:ext cx="3164967" cy="5821845"/>
          </a:xfrm>
          <a:custGeom>
            <a:rect b="b" l="l" r="r" t="t"/>
            <a:pathLst>
              <a:path extrusionOk="0" h="5821845" w="3164967">
                <a:moveTo>
                  <a:pt x="0" y="0"/>
                </a:moveTo>
                <a:lnTo>
                  <a:pt x="3164967" y="0"/>
                </a:lnTo>
                <a:lnTo>
                  <a:pt x="3164967" y="5821846"/>
                </a:lnTo>
                <a:lnTo>
                  <a:pt x="0" y="5821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5" name="Google Shape;695;p12"/>
          <p:cNvSpPr/>
          <p:nvPr/>
        </p:nvSpPr>
        <p:spPr>
          <a:xfrm rot="-1381652">
            <a:off x="-287327" y="-557186"/>
            <a:ext cx="1766790" cy="1766790"/>
          </a:xfrm>
          <a:custGeom>
            <a:rect b="b" l="l" r="r" t="t"/>
            <a:pathLst>
              <a:path extrusionOk="0" h="1766790" w="1766790">
                <a:moveTo>
                  <a:pt x="0" y="0"/>
                </a:moveTo>
                <a:lnTo>
                  <a:pt x="1766790" y="0"/>
                </a:lnTo>
                <a:lnTo>
                  <a:pt x="1766790" y="1766790"/>
                </a:lnTo>
                <a:lnTo>
                  <a:pt x="0" y="17667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6" name="Google Shape;696;p12"/>
          <p:cNvSpPr/>
          <p:nvPr/>
        </p:nvSpPr>
        <p:spPr>
          <a:xfrm rot="257467">
            <a:off x="2722173" y="4097323"/>
            <a:ext cx="2092353" cy="2092353"/>
          </a:xfrm>
          <a:custGeom>
            <a:rect b="b" l="l" r="r" t="t"/>
            <a:pathLst>
              <a:path extrusionOk="0" h="2092353" w="2092353">
                <a:moveTo>
                  <a:pt x="0" y="0"/>
                </a:moveTo>
                <a:lnTo>
                  <a:pt x="2092353" y="0"/>
                </a:lnTo>
                <a:lnTo>
                  <a:pt x="2092353" y="2092354"/>
                </a:lnTo>
                <a:lnTo>
                  <a:pt x="0" y="2092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7" name="Google Shape;697;p12"/>
          <p:cNvSpPr/>
          <p:nvPr/>
        </p:nvSpPr>
        <p:spPr>
          <a:xfrm rot="257467">
            <a:off x="8595348" y="-317007"/>
            <a:ext cx="1739152" cy="1739152"/>
          </a:xfrm>
          <a:custGeom>
            <a:rect b="b" l="l" r="r" t="t"/>
            <a:pathLst>
              <a:path extrusionOk="0" h="1739152" w="1739152">
                <a:moveTo>
                  <a:pt x="0" y="0"/>
                </a:moveTo>
                <a:lnTo>
                  <a:pt x="1739152" y="0"/>
                </a:lnTo>
                <a:lnTo>
                  <a:pt x="1739152" y="1739152"/>
                </a:lnTo>
                <a:lnTo>
                  <a:pt x="0" y="1739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8" name="Google Shape;698;p12"/>
          <p:cNvSpPr/>
          <p:nvPr/>
        </p:nvSpPr>
        <p:spPr>
          <a:xfrm rot="4274520">
            <a:off x="1672126" y="8120336"/>
            <a:ext cx="2623026" cy="4824965"/>
          </a:xfrm>
          <a:custGeom>
            <a:rect b="b" l="l" r="r" t="t"/>
            <a:pathLst>
              <a:path extrusionOk="0" h="4824965" w="2623026">
                <a:moveTo>
                  <a:pt x="0" y="0"/>
                </a:moveTo>
                <a:lnTo>
                  <a:pt x="2623027" y="0"/>
                </a:lnTo>
                <a:lnTo>
                  <a:pt x="2623027" y="4824965"/>
                </a:lnTo>
                <a:lnTo>
                  <a:pt x="0" y="48249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9" name="Google Shape;699;p12"/>
          <p:cNvSpPr/>
          <p:nvPr/>
        </p:nvSpPr>
        <p:spPr>
          <a:xfrm rot="257467">
            <a:off x="9219347" y="8590527"/>
            <a:ext cx="2092353" cy="2092353"/>
          </a:xfrm>
          <a:custGeom>
            <a:rect b="b" l="l" r="r" t="t"/>
            <a:pathLst>
              <a:path extrusionOk="0" h="2092353" w="2092353">
                <a:moveTo>
                  <a:pt x="0" y="0"/>
                </a:moveTo>
                <a:lnTo>
                  <a:pt x="2092353" y="0"/>
                </a:lnTo>
                <a:lnTo>
                  <a:pt x="2092353" y="2092354"/>
                </a:lnTo>
                <a:lnTo>
                  <a:pt x="0" y="2092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0" name="Google Shape;700;p12"/>
          <p:cNvSpPr/>
          <p:nvPr/>
        </p:nvSpPr>
        <p:spPr>
          <a:xfrm rot="-1279745">
            <a:off x="4100896" y="-644580"/>
            <a:ext cx="600124" cy="1941578"/>
          </a:xfrm>
          <a:custGeom>
            <a:rect b="b" l="l" r="r" t="t"/>
            <a:pathLst>
              <a:path extrusionOk="0" h="1941578" w="600124">
                <a:moveTo>
                  <a:pt x="0" y="0"/>
                </a:moveTo>
                <a:lnTo>
                  <a:pt x="600124" y="0"/>
                </a:lnTo>
                <a:lnTo>
                  <a:pt x="600124" y="1941578"/>
                </a:lnTo>
                <a:lnTo>
                  <a:pt x="0" y="1941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1" name="Google Shape;701;p12"/>
          <p:cNvSpPr txBox="1"/>
          <p:nvPr/>
        </p:nvSpPr>
        <p:spPr>
          <a:xfrm>
            <a:off x="1862350" y="3429000"/>
            <a:ext cx="8890500" cy="4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LaCulture is a website made to help people outside and inside of Louisiana learn about its culture! The website is made to be an all-in-one </a:t>
            </a:r>
            <a:r>
              <a:rPr lang="en-US"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website that has everything you need to plan your visit, explore the state, and live Louisiana culture! </a:t>
            </a:r>
            <a:endParaRPr/>
          </a:p>
        </p:txBody>
      </p:sp>
      <p:sp>
        <p:nvSpPr>
          <p:cNvPr id="702" name="Google Shape;702;p12"/>
          <p:cNvSpPr/>
          <p:nvPr/>
        </p:nvSpPr>
        <p:spPr>
          <a:xfrm rot="-1058626">
            <a:off x="1080237" y="1561836"/>
            <a:ext cx="461090" cy="411627"/>
          </a:xfrm>
          <a:custGeom>
            <a:rect b="b" l="l" r="r" t="t"/>
            <a:pathLst>
              <a:path extrusionOk="0" h="411627" w="461090">
                <a:moveTo>
                  <a:pt x="0" y="0"/>
                </a:moveTo>
                <a:lnTo>
                  <a:pt x="461090" y="0"/>
                </a:lnTo>
                <a:lnTo>
                  <a:pt x="461090" y="411627"/>
                </a:lnTo>
                <a:lnTo>
                  <a:pt x="0" y="411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3" name="Google Shape;703;p12"/>
          <p:cNvSpPr/>
          <p:nvPr/>
        </p:nvSpPr>
        <p:spPr>
          <a:xfrm rot="-10555412">
            <a:off x="10014731" y="8871367"/>
            <a:ext cx="600124" cy="1941578"/>
          </a:xfrm>
          <a:custGeom>
            <a:rect b="b" l="l" r="r" t="t"/>
            <a:pathLst>
              <a:path extrusionOk="0" h="1941578" w="600124">
                <a:moveTo>
                  <a:pt x="0" y="0"/>
                </a:moveTo>
                <a:lnTo>
                  <a:pt x="600124" y="0"/>
                </a:lnTo>
                <a:lnTo>
                  <a:pt x="600124" y="1941577"/>
                </a:lnTo>
                <a:lnTo>
                  <a:pt x="0" y="1941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4" name="Google Shape;704;p12"/>
          <p:cNvSpPr/>
          <p:nvPr/>
        </p:nvSpPr>
        <p:spPr>
          <a:xfrm rot="-1058626">
            <a:off x="5043025" y="7572353"/>
            <a:ext cx="461090" cy="411627"/>
          </a:xfrm>
          <a:custGeom>
            <a:rect b="b" l="l" r="r" t="t"/>
            <a:pathLst>
              <a:path extrusionOk="0" h="411627" w="461090">
                <a:moveTo>
                  <a:pt x="0" y="0"/>
                </a:moveTo>
                <a:lnTo>
                  <a:pt x="461090" y="0"/>
                </a:lnTo>
                <a:lnTo>
                  <a:pt x="461090" y="411628"/>
                </a:lnTo>
                <a:lnTo>
                  <a:pt x="0" y="411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5" name="Google Shape;705;p12"/>
          <p:cNvSpPr/>
          <p:nvPr/>
        </p:nvSpPr>
        <p:spPr>
          <a:xfrm rot="-1058626">
            <a:off x="8332388" y="60196"/>
            <a:ext cx="461090" cy="411627"/>
          </a:xfrm>
          <a:custGeom>
            <a:rect b="b" l="l" r="r" t="t"/>
            <a:pathLst>
              <a:path extrusionOk="0" h="411627" w="461090">
                <a:moveTo>
                  <a:pt x="0" y="0"/>
                </a:moveTo>
                <a:lnTo>
                  <a:pt x="461090" y="0"/>
                </a:lnTo>
                <a:lnTo>
                  <a:pt x="461090" y="411627"/>
                </a:lnTo>
                <a:lnTo>
                  <a:pt x="0" y="411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706" name="Google Shape;706;p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400263" y="1510025"/>
            <a:ext cx="6162675" cy="65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712" name="Google Shape;712;p13"/>
          <p:cNvSpPr txBox="1"/>
          <p:nvPr/>
        </p:nvSpPr>
        <p:spPr>
          <a:xfrm>
            <a:off x="4428841" y="783300"/>
            <a:ext cx="10431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EFC48"/>
                </a:solidFill>
              </a:rPr>
              <a:t>Framework Used</a:t>
            </a:r>
            <a:r>
              <a:rPr b="0" i="0" lang="en-US" sz="9000" u="none" cap="none" strike="noStrike">
                <a:solidFill>
                  <a:srgbClr val="FEFC4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13" name="Google Shape;713;p13"/>
          <p:cNvSpPr/>
          <p:nvPr/>
        </p:nvSpPr>
        <p:spPr>
          <a:xfrm rot="257992">
            <a:off x="-1095329" y="2868447"/>
            <a:ext cx="2943443" cy="2943443"/>
          </a:xfrm>
          <a:custGeom>
            <a:rect b="b" l="l" r="r" t="t"/>
            <a:pathLst>
              <a:path extrusionOk="0" h="2942514" w="2942514">
                <a:moveTo>
                  <a:pt x="0" y="0"/>
                </a:moveTo>
                <a:lnTo>
                  <a:pt x="2942514" y="0"/>
                </a:lnTo>
                <a:lnTo>
                  <a:pt x="2942514" y="2942514"/>
                </a:lnTo>
                <a:lnTo>
                  <a:pt x="0" y="29425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4" name="Google Shape;714;p13"/>
          <p:cNvSpPr/>
          <p:nvPr/>
        </p:nvSpPr>
        <p:spPr>
          <a:xfrm rot="257992">
            <a:off x="3408132" y="-805476"/>
            <a:ext cx="2433344" cy="2433344"/>
          </a:xfrm>
          <a:custGeom>
            <a:rect b="b" l="l" r="r" t="t"/>
            <a:pathLst>
              <a:path extrusionOk="0" h="2432576" w="2432576">
                <a:moveTo>
                  <a:pt x="0" y="0"/>
                </a:moveTo>
                <a:lnTo>
                  <a:pt x="2432576" y="0"/>
                </a:lnTo>
                <a:lnTo>
                  <a:pt x="2432576" y="2432577"/>
                </a:lnTo>
                <a:lnTo>
                  <a:pt x="0" y="2432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5" name="Google Shape;715;p13"/>
          <p:cNvSpPr/>
          <p:nvPr/>
        </p:nvSpPr>
        <p:spPr>
          <a:xfrm rot="257992">
            <a:off x="16740012" y="8498533"/>
            <a:ext cx="2433344" cy="2433344"/>
          </a:xfrm>
          <a:custGeom>
            <a:rect b="b" l="l" r="r" t="t"/>
            <a:pathLst>
              <a:path extrusionOk="0" h="2432576" w="2432576">
                <a:moveTo>
                  <a:pt x="0" y="0"/>
                </a:moveTo>
                <a:lnTo>
                  <a:pt x="2432576" y="0"/>
                </a:lnTo>
                <a:lnTo>
                  <a:pt x="2432576" y="2432576"/>
                </a:lnTo>
                <a:lnTo>
                  <a:pt x="0" y="24325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6" name="Google Shape;716;p13"/>
          <p:cNvSpPr/>
          <p:nvPr/>
        </p:nvSpPr>
        <p:spPr>
          <a:xfrm rot="257992">
            <a:off x="9204806" y="8674907"/>
            <a:ext cx="1693516" cy="1693516"/>
          </a:xfrm>
          <a:custGeom>
            <a:rect b="b" l="l" r="r" t="t"/>
            <a:pathLst>
              <a:path extrusionOk="0" h="1692982" w="1692982">
                <a:moveTo>
                  <a:pt x="0" y="0"/>
                </a:moveTo>
                <a:lnTo>
                  <a:pt x="1692982" y="0"/>
                </a:lnTo>
                <a:lnTo>
                  <a:pt x="1692982" y="1692982"/>
                </a:lnTo>
                <a:lnTo>
                  <a:pt x="0" y="16929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7" name="Google Shape;717;p13"/>
          <p:cNvSpPr/>
          <p:nvPr/>
        </p:nvSpPr>
        <p:spPr>
          <a:xfrm rot="257992">
            <a:off x="16997205" y="2184163"/>
            <a:ext cx="2433344" cy="2433344"/>
          </a:xfrm>
          <a:custGeom>
            <a:rect b="b" l="l" r="r" t="t"/>
            <a:pathLst>
              <a:path extrusionOk="0" h="2432576" w="2432576">
                <a:moveTo>
                  <a:pt x="0" y="0"/>
                </a:moveTo>
                <a:lnTo>
                  <a:pt x="2432577" y="0"/>
                </a:lnTo>
                <a:lnTo>
                  <a:pt x="2432577" y="2432576"/>
                </a:lnTo>
                <a:lnTo>
                  <a:pt x="0" y="24325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8" name="Google Shape;718;p13"/>
          <p:cNvSpPr/>
          <p:nvPr/>
        </p:nvSpPr>
        <p:spPr>
          <a:xfrm rot="-8100000">
            <a:off x="16612635" y="-1603180"/>
            <a:ext cx="2569735" cy="4726937"/>
          </a:xfrm>
          <a:custGeom>
            <a:rect b="b" l="l" r="r" t="t"/>
            <a:pathLst>
              <a:path extrusionOk="0" h="4724310" w="2568307">
                <a:moveTo>
                  <a:pt x="0" y="0"/>
                </a:moveTo>
                <a:lnTo>
                  <a:pt x="2568307" y="0"/>
                </a:lnTo>
                <a:lnTo>
                  <a:pt x="2568307" y="4724310"/>
                </a:lnTo>
                <a:lnTo>
                  <a:pt x="0" y="4724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9" name="Google Shape;719;p13"/>
          <p:cNvSpPr/>
          <p:nvPr/>
        </p:nvSpPr>
        <p:spPr>
          <a:xfrm rot="-6119078">
            <a:off x="15418031" y="-2050569"/>
            <a:ext cx="2500269" cy="4599158"/>
          </a:xfrm>
          <a:custGeom>
            <a:rect b="b" l="l" r="r" t="t"/>
            <a:pathLst>
              <a:path extrusionOk="0" h="4602467" w="2502068">
                <a:moveTo>
                  <a:pt x="0" y="0"/>
                </a:moveTo>
                <a:lnTo>
                  <a:pt x="2502068" y="0"/>
                </a:lnTo>
                <a:lnTo>
                  <a:pt x="2502068" y="4602466"/>
                </a:lnTo>
                <a:lnTo>
                  <a:pt x="0" y="4602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0" name="Google Shape;720;p13"/>
          <p:cNvSpPr/>
          <p:nvPr/>
        </p:nvSpPr>
        <p:spPr>
          <a:xfrm rot="-7550259">
            <a:off x="-1982591" y="-1069542"/>
            <a:ext cx="4743054" cy="5412198"/>
          </a:xfrm>
          <a:custGeom>
            <a:rect b="b" l="l" r="r" t="t"/>
            <a:pathLst>
              <a:path extrusionOk="0" h="5416736" w="4747031">
                <a:moveTo>
                  <a:pt x="0" y="0"/>
                </a:moveTo>
                <a:lnTo>
                  <a:pt x="4747031" y="0"/>
                </a:lnTo>
                <a:lnTo>
                  <a:pt x="4747031" y="5416737"/>
                </a:lnTo>
                <a:lnTo>
                  <a:pt x="0" y="5416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1" name="Google Shape;721;p13"/>
          <p:cNvSpPr/>
          <p:nvPr/>
        </p:nvSpPr>
        <p:spPr>
          <a:xfrm rot="2827716">
            <a:off x="-888651" y="6896749"/>
            <a:ext cx="2566966" cy="4721844"/>
          </a:xfrm>
          <a:custGeom>
            <a:rect b="b" l="l" r="r" t="t"/>
            <a:pathLst>
              <a:path extrusionOk="0" h="4724310" w="2568307">
                <a:moveTo>
                  <a:pt x="0" y="0"/>
                </a:moveTo>
                <a:lnTo>
                  <a:pt x="2568307" y="0"/>
                </a:lnTo>
                <a:lnTo>
                  <a:pt x="2568307" y="4724310"/>
                </a:lnTo>
                <a:lnTo>
                  <a:pt x="0" y="4724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2" name="Google Shape;722;p13"/>
          <p:cNvSpPr/>
          <p:nvPr/>
        </p:nvSpPr>
        <p:spPr>
          <a:xfrm rot="4743300">
            <a:off x="136607" y="7626213"/>
            <a:ext cx="2503827" cy="4605702"/>
          </a:xfrm>
          <a:custGeom>
            <a:rect b="b" l="l" r="r" t="t"/>
            <a:pathLst>
              <a:path extrusionOk="0" h="4602467" w="2502068">
                <a:moveTo>
                  <a:pt x="0" y="0"/>
                </a:moveTo>
                <a:lnTo>
                  <a:pt x="2502068" y="0"/>
                </a:lnTo>
                <a:lnTo>
                  <a:pt x="2502068" y="4602466"/>
                </a:lnTo>
                <a:lnTo>
                  <a:pt x="0" y="4602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3" name="Google Shape;723;p13"/>
          <p:cNvSpPr/>
          <p:nvPr/>
        </p:nvSpPr>
        <p:spPr>
          <a:xfrm rot="6484339">
            <a:off x="16464050" y="7397042"/>
            <a:ext cx="4062455" cy="4635583"/>
          </a:xfrm>
          <a:custGeom>
            <a:rect b="b" l="l" r="r" t="t"/>
            <a:pathLst>
              <a:path extrusionOk="0" h="4638831" w="4065302">
                <a:moveTo>
                  <a:pt x="0" y="0"/>
                </a:moveTo>
                <a:lnTo>
                  <a:pt x="4065302" y="0"/>
                </a:lnTo>
                <a:lnTo>
                  <a:pt x="4065302" y="4638831"/>
                </a:lnTo>
                <a:lnTo>
                  <a:pt x="0" y="46388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24" name="Google Shape;724;p13"/>
          <p:cNvGrpSpPr/>
          <p:nvPr/>
        </p:nvGrpSpPr>
        <p:grpSpPr>
          <a:xfrm>
            <a:off x="10592183" y="2221064"/>
            <a:ext cx="4753875" cy="5044061"/>
            <a:chOff x="-164200" y="-1456250"/>
            <a:chExt cx="6338500" cy="6725414"/>
          </a:xfrm>
        </p:grpSpPr>
        <p:sp>
          <p:nvSpPr>
            <p:cNvPr id="725" name="Google Shape;725;p13"/>
            <p:cNvSpPr txBox="1"/>
            <p:nvPr/>
          </p:nvSpPr>
          <p:spPr>
            <a:xfrm>
              <a:off x="-164200" y="-738036"/>
              <a:ext cx="4792200" cy="60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0936" lvl="0" marL="45720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99"/>
                <a:buFont typeface="Arimo"/>
                <a:buChar char="-"/>
              </a:pPr>
              <a:r>
                <a:rPr lang="en-US" sz="23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Angular 20.2.x</a:t>
              </a:r>
              <a:endParaRPr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-380936" lvl="0" marL="45720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99"/>
                <a:buFont typeface="Arimo"/>
                <a:buChar char="-"/>
              </a:pPr>
              <a:r>
                <a:rPr lang="en-US" sz="23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Typescript</a:t>
              </a:r>
              <a:endParaRPr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UI components</a:t>
              </a:r>
              <a:endParaRPr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-380936" lvl="0" marL="45720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99"/>
                <a:buFont typeface="Arimo"/>
                <a:buChar char="-"/>
              </a:pPr>
              <a:r>
                <a:rPr lang="en-US" sz="23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Angular Material </a:t>
              </a:r>
              <a:endParaRPr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-380936" lvl="0" marL="45720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99"/>
                <a:buFont typeface="Arimo"/>
                <a:buChar char="-"/>
              </a:pPr>
              <a:r>
                <a:rPr lang="en-US" sz="23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Core UI</a:t>
              </a:r>
              <a:endParaRPr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Additional Libraries</a:t>
              </a:r>
              <a:endParaRPr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Leaflet.js (map)</a:t>
              </a:r>
              <a:endParaRPr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RxJS (state management)</a:t>
              </a:r>
              <a:endParaRPr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726" name="Google Shape;726;p13"/>
            <p:cNvSpPr txBox="1"/>
            <p:nvPr/>
          </p:nvSpPr>
          <p:spPr>
            <a:xfrm>
              <a:off x="0" y="-1456250"/>
              <a:ext cx="61743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EFC48"/>
                  </a:solidFill>
                </a:rPr>
                <a:t>Front End</a:t>
              </a:r>
              <a:endParaRPr/>
            </a:p>
          </p:txBody>
        </p:sp>
      </p:grpSp>
      <p:grpSp>
        <p:nvGrpSpPr>
          <p:cNvPr id="727" name="Google Shape;727;p13"/>
          <p:cNvGrpSpPr/>
          <p:nvPr/>
        </p:nvGrpSpPr>
        <p:grpSpPr>
          <a:xfrm>
            <a:off x="9809427" y="7208113"/>
            <a:ext cx="484266" cy="484266"/>
            <a:chOff x="0" y="0"/>
            <a:chExt cx="812800" cy="812800"/>
          </a:xfrm>
        </p:grpSpPr>
        <p:sp>
          <p:nvSpPr>
            <p:cNvPr id="728" name="Google Shape;728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</a:path>
              </a:pathLst>
            </a:custGeom>
            <a:solidFill>
              <a:srgbClr val="F9E902"/>
            </a:solidFill>
            <a:ln>
              <a:noFill/>
            </a:ln>
          </p:spPr>
        </p:sp>
        <p:sp>
          <p:nvSpPr>
            <p:cNvPr id="729" name="Google Shape;729;p13"/>
            <p:cNvSpPr txBox="1"/>
            <p:nvPr/>
          </p:nvSpPr>
          <p:spPr>
            <a:xfrm>
              <a:off x="139700" y="82550"/>
              <a:ext cx="5334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950" lIns="7950" spcFirstLastPara="1" rIns="7950" wrap="square" tIns="795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0" name="Google Shape;730;p13"/>
          <p:cNvGrpSpPr/>
          <p:nvPr/>
        </p:nvGrpSpPr>
        <p:grpSpPr>
          <a:xfrm>
            <a:off x="9985775" y="2221075"/>
            <a:ext cx="484266" cy="484266"/>
            <a:chOff x="0" y="0"/>
            <a:chExt cx="812800" cy="812800"/>
          </a:xfrm>
        </p:grpSpPr>
        <p:sp>
          <p:nvSpPr>
            <p:cNvPr id="731" name="Google Shape;731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</a:path>
              </a:pathLst>
            </a:custGeom>
            <a:solidFill>
              <a:srgbClr val="36B63F"/>
            </a:solidFill>
            <a:ln>
              <a:noFill/>
            </a:ln>
          </p:spPr>
        </p:sp>
        <p:sp>
          <p:nvSpPr>
            <p:cNvPr id="732" name="Google Shape;732;p13"/>
            <p:cNvSpPr txBox="1"/>
            <p:nvPr/>
          </p:nvSpPr>
          <p:spPr>
            <a:xfrm>
              <a:off x="139700" y="82550"/>
              <a:ext cx="5334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950" lIns="7950" spcFirstLastPara="1" rIns="7950" wrap="square" tIns="795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3" name="Google Shape;733;p13"/>
          <p:cNvSpPr/>
          <p:nvPr/>
        </p:nvSpPr>
        <p:spPr>
          <a:xfrm rot="-1751628">
            <a:off x="16367195" y="5087198"/>
            <a:ext cx="603003" cy="1950892"/>
          </a:xfrm>
          <a:custGeom>
            <a:rect b="b" l="l" r="r" t="t"/>
            <a:pathLst>
              <a:path extrusionOk="0" h="1951954" w="603331">
                <a:moveTo>
                  <a:pt x="0" y="0"/>
                </a:moveTo>
                <a:lnTo>
                  <a:pt x="603332" y="0"/>
                </a:lnTo>
                <a:lnTo>
                  <a:pt x="603332" y="1951954"/>
                </a:lnTo>
                <a:lnTo>
                  <a:pt x="0" y="1951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4" name="Google Shape;734;p13"/>
          <p:cNvSpPr/>
          <p:nvPr/>
        </p:nvSpPr>
        <p:spPr>
          <a:xfrm rot="-1964114">
            <a:off x="1667239" y="4710246"/>
            <a:ext cx="569803" cy="1843479"/>
          </a:xfrm>
          <a:custGeom>
            <a:rect b="b" l="l" r="r" t="t"/>
            <a:pathLst>
              <a:path extrusionOk="0" h="1846065" w="570602">
                <a:moveTo>
                  <a:pt x="0" y="0"/>
                </a:moveTo>
                <a:lnTo>
                  <a:pt x="570602" y="0"/>
                </a:lnTo>
                <a:lnTo>
                  <a:pt x="570602" y="1846065"/>
                </a:lnTo>
                <a:lnTo>
                  <a:pt x="0" y="1846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35" name="Google Shape;735;p13"/>
          <p:cNvGrpSpPr/>
          <p:nvPr/>
        </p:nvGrpSpPr>
        <p:grpSpPr>
          <a:xfrm>
            <a:off x="10470058" y="7180913"/>
            <a:ext cx="4632562" cy="2216111"/>
            <a:chOff x="-39233" y="815383"/>
            <a:chExt cx="6176750" cy="2954814"/>
          </a:xfrm>
        </p:grpSpPr>
        <p:sp>
          <p:nvSpPr>
            <p:cNvPr id="736" name="Google Shape;736;p13"/>
            <p:cNvSpPr txBox="1"/>
            <p:nvPr/>
          </p:nvSpPr>
          <p:spPr>
            <a:xfrm>
              <a:off x="-39233" y="1899098"/>
              <a:ext cx="4792200" cy="18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0936" lvl="0" marL="45720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99"/>
                <a:buFont typeface="Arimo"/>
                <a:buChar char="-"/>
              </a:pPr>
              <a:r>
                <a:rPr lang="en-US" sz="23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.NET framework</a:t>
              </a:r>
              <a:endParaRPr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-380936" lvl="0" marL="45720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99"/>
                <a:buFont typeface="Arimo"/>
                <a:buChar char="-"/>
              </a:pPr>
              <a:r>
                <a:rPr lang="en-US" sz="23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C#</a:t>
              </a:r>
              <a:endParaRPr sz="23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-380936" lvl="0" marL="45720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99"/>
                <a:buFont typeface="Arimo"/>
                <a:buChar char="-"/>
              </a:pPr>
              <a:r>
                <a:rPr lang="en-US" sz="23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SQL for local database</a:t>
              </a:r>
              <a:r>
                <a:rPr lang="en-US" sz="23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endParaRPr/>
            </a:p>
          </p:txBody>
        </p:sp>
        <p:sp>
          <p:nvSpPr>
            <p:cNvPr id="737" name="Google Shape;737;p13"/>
            <p:cNvSpPr txBox="1"/>
            <p:nvPr/>
          </p:nvSpPr>
          <p:spPr>
            <a:xfrm>
              <a:off x="-36783" y="815383"/>
              <a:ext cx="61743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EFC48"/>
                  </a:solidFill>
                </a:rPr>
                <a:t>Back End</a:t>
              </a:r>
              <a:endParaRPr/>
            </a:p>
          </p:txBody>
        </p:sp>
      </p:grpSp>
      <p:pic>
        <p:nvPicPr>
          <p:cNvPr id="738" name="Google Shape;738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46275" y="2762250"/>
            <a:ext cx="2894725" cy="28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66027" y="5821566"/>
            <a:ext cx="2894724" cy="325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6025" y="2762250"/>
            <a:ext cx="2894724" cy="289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70078" y="5872328"/>
            <a:ext cx="2376026" cy="31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747" name="Google Shape;747;p14"/>
          <p:cNvSpPr txBox="1"/>
          <p:nvPr/>
        </p:nvSpPr>
        <p:spPr>
          <a:xfrm>
            <a:off x="1806970" y="1360400"/>
            <a:ext cx="12686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EFC48"/>
                </a:solidFill>
              </a:rPr>
              <a:t>Why LaCulture?</a:t>
            </a:r>
            <a:endParaRPr sz="7200">
              <a:solidFill>
                <a:srgbClr val="FEFC48"/>
              </a:solidFill>
            </a:endParaRPr>
          </a:p>
        </p:txBody>
      </p:sp>
      <p:sp>
        <p:nvSpPr>
          <p:cNvPr id="748" name="Google Shape;748;p14"/>
          <p:cNvSpPr/>
          <p:nvPr/>
        </p:nvSpPr>
        <p:spPr>
          <a:xfrm rot="257467">
            <a:off x="13788943" y="8935496"/>
            <a:ext cx="2830157" cy="2830157"/>
          </a:xfrm>
          <a:custGeom>
            <a:rect b="b" l="l" r="r" t="t"/>
            <a:pathLst>
              <a:path extrusionOk="0" h="2830157" w="2830157">
                <a:moveTo>
                  <a:pt x="0" y="0"/>
                </a:moveTo>
                <a:lnTo>
                  <a:pt x="2830157" y="0"/>
                </a:lnTo>
                <a:lnTo>
                  <a:pt x="2830157" y="2830157"/>
                </a:lnTo>
                <a:lnTo>
                  <a:pt x="0" y="2830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9" name="Google Shape;749;p14"/>
          <p:cNvSpPr/>
          <p:nvPr/>
        </p:nvSpPr>
        <p:spPr>
          <a:xfrm rot="257467">
            <a:off x="15305937" y="2497733"/>
            <a:ext cx="2830157" cy="2830157"/>
          </a:xfrm>
          <a:custGeom>
            <a:rect b="b" l="l" r="r" t="t"/>
            <a:pathLst>
              <a:path extrusionOk="0" h="2830157" w="2830157">
                <a:moveTo>
                  <a:pt x="0" y="0"/>
                </a:moveTo>
                <a:lnTo>
                  <a:pt x="2830157" y="0"/>
                </a:lnTo>
                <a:lnTo>
                  <a:pt x="2830157" y="2830157"/>
                </a:lnTo>
                <a:lnTo>
                  <a:pt x="0" y="2830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50" name="Google Shape;750;p14"/>
          <p:cNvGrpSpPr/>
          <p:nvPr/>
        </p:nvGrpSpPr>
        <p:grpSpPr>
          <a:xfrm>
            <a:off x="427742" y="9120104"/>
            <a:ext cx="17432515" cy="484237"/>
            <a:chOff x="0" y="0"/>
            <a:chExt cx="23243354" cy="645649"/>
          </a:xfrm>
        </p:grpSpPr>
        <p:grpSp>
          <p:nvGrpSpPr>
            <p:cNvPr id="751" name="Google Shape;751;p14"/>
            <p:cNvGrpSpPr/>
            <p:nvPr/>
          </p:nvGrpSpPr>
          <p:grpSpPr>
            <a:xfrm>
              <a:off x="0" y="0"/>
              <a:ext cx="645649" cy="645649"/>
              <a:chOff x="0" y="0"/>
              <a:chExt cx="812800" cy="812800"/>
            </a:xfrm>
          </p:grpSpPr>
          <p:sp>
            <p:nvSpPr>
              <p:cNvPr id="752" name="Google Shape;75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753" name="Google Shape;753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14"/>
            <p:cNvGrpSpPr/>
            <p:nvPr/>
          </p:nvGrpSpPr>
          <p:grpSpPr>
            <a:xfrm>
              <a:off x="645649" y="0"/>
              <a:ext cx="645649" cy="645649"/>
              <a:chOff x="0" y="0"/>
              <a:chExt cx="812800" cy="812800"/>
            </a:xfrm>
          </p:grpSpPr>
          <p:sp>
            <p:nvSpPr>
              <p:cNvPr id="755" name="Google Shape;75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756" name="Google Shape;756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7" name="Google Shape;757;p14"/>
            <p:cNvGrpSpPr/>
            <p:nvPr/>
          </p:nvGrpSpPr>
          <p:grpSpPr>
            <a:xfrm>
              <a:off x="1291297" y="0"/>
              <a:ext cx="645649" cy="645649"/>
              <a:chOff x="0" y="0"/>
              <a:chExt cx="812800" cy="812800"/>
            </a:xfrm>
          </p:grpSpPr>
          <p:sp>
            <p:nvSpPr>
              <p:cNvPr id="758" name="Google Shape;75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759" name="Google Shape;759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0" name="Google Shape;760;p14"/>
            <p:cNvGrpSpPr/>
            <p:nvPr/>
          </p:nvGrpSpPr>
          <p:grpSpPr>
            <a:xfrm>
              <a:off x="1936946" y="0"/>
              <a:ext cx="645649" cy="645649"/>
              <a:chOff x="0" y="0"/>
              <a:chExt cx="812800" cy="812800"/>
            </a:xfrm>
          </p:grpSpPr>
          <p:sp>
            <p:nvSpPr>
              <p:cNvPr id="761" name="Google Shape;76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762" name="Google Shape;762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3" name="Google Shape;763;p14"/>
            <p:cNvGrpSpPr/>
            <p:nvPr/>
          </p:nvGrpSpPr>
          <p:grpSpPr>
            <a:xfrm>
              <a:off x="2582595" y="0"/>
              <a:ext cx="645649" cy="645649"/>
              <a:chOff x="0" y="0"/>
              <a:chExt cx="812800" cy="812800"/>
            </a:xfrm>
          </p:grpSpPr>
          <p:sp>
            <p:nvSpPr>
              <p:cNvPr id="764" name="Google Shape;76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765" name="Google Shape;765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6" name="Google Shape;766;p14"/>
            <p:cNvGrpSpPr/>
            <p:nvPr/>
          </p:nvGrpSpPr>
          <p:grpSpPr>
            <a:xfrm>
              <a:off x="3228244" y="0"/>
              <a:ext cx="645649" cy="645649"/>
              <a:chOff x="0" y="0"/>
              <a:chExt cx="812800" cy="812800"/>
            </a:xfrm>
          </p:grpSpPr>
          <p:sp>
            <p:nvSpPr>
              <p:cNvPr id="767" name="Google Shape;76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768" name="Google Shape;768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9" name="Google Shape;769;p14"/>
            <p:cNvGrpSpPr/>
            <p:nvPr/>
          </p:nvGrpSpPr>
          <p:grpSpPr>
            <a:xfrm>
              <a:off x="3873892" y="0"/>
              <a:ext cx="645649" cy="645649"/>
              <a:chOff x="0" y="0"/>
              <a:chExt cx="812800" cy="812800"/>
            </a:xfrm>
          </p:grpSpPr>
          <p:sp>
            <p:nvSpPr>
              <p:cNvPr id="770" name="Google Shape;77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771" name="Google Shape;771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2" name="Google Shape;772;p14"/>
            <p:cNvGrpSpPr/>
            <p:nvPr/>
          </p:nvGrpSpPr>
          <p:grpSpPr>
            <a:xfrm>
              <a:off x="4519541" y="0"/>
              <a:ext cx="645649" cy="645649"/>
              <a:chOff x="0" y="0"/>
              <a:chExt cx="812800" cy="812800"/>
            </a:xfrm>
          </p:grpSpPr>
          <p:sp>
            <p:nvSpPr>
              <p:cNvPr id="773" name="Google Shape;77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774" name="Google Shape;774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5" name="Google Shape;775;p14"/>
            <p:cNvGrpSpPr/>
            <p:nvPr/>
          </p:nvGrpSpPr>
          <p:grpSpPr>
            <a:xfrm>
              <a:off x="5165190" y="0"/>
              <a:ext cx="645649" cy="645649"/>
              <a:chOff x="0" y="0"/>
              <a:chExt cx="812800" cy="812800"/>
            </a:xfrm>
          </p:grpSpPr>
          <p:sp>
            <p:nvSpPr>
              <p:cNvPr id="776" name="Google Shape;77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777" name="Google Shape;777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8" name="Google Shape;778;p14"/>
            <p:cNvGrpSpPr/>
            <p:nvPr/>
          </p:nvGrpSpPr>
          <p:grpSpPr>
            <a:xfrm>
              <a:off x="5810838" y="0"/>
              <a:ext cx="645649" cy="645649"/>
              <a:chOff x="0" y="0"/>
              <a:chExt cx="812800" cy="812800"/>
            </a:xfrm>
          </p:grpSpPr>
          <p:sp>
            <p:nvSpPr>
              <p:cNvPr id="779" name="Google Shape;77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780" name="Google Shape;780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1" name="Google Shape;781;p14"/>
            <p:cNvGrpSpPr/>
            <p:nvPr/>
          </p:nvGrpSpPr>
          <p:grpSpPr>
            <a:xfrm>
              <a:off x="6456487" y="0"/>
              <a:ext cx="645649" cy="645649"/>
              <a:chOff x="0" y="0"/>
              <a:chExt cx="812800" cy="812800"/>
            </a:xfrm>
          </p:grpSpPr>
          <p:sp>
            <p:nvSpPr>
              <p:cNvPr id="782" name="Google Shape;78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783" name="Google Shape;783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4" name="Google Shape;784;p14"/>
            <p:cNvGrpSpPr/>
            <p:nvPr/>
          </p:nvGrpSpPr>
          <p:grpSpPr>
            <a:xfrm>
              <a:off x="7102136" y="0"/>
              <a:ext cx="645649" cy="645649"/>
              <a:chOff x="0" y="0"/>
              <a:chExt cx="812800" cy="812800"/>
            </a:xfrm>
          </p:grpSpPr>
          <p:sp>
            <p:nvSpPr>
              <p:cNvPr id="785" name="Google Shape;78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786" name="Google Shape;786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7" name="Google Shape;787;p14"/>
            <p:cNvGrpSpPr/>
            <p:nvPr/>
          </p:nvGrpSpPr>
          <p:grpSpPr>
            <a:xfrm>
              <a:off x="7747785" y="0"/>
              <a:ext cx="645649" cy="645649"/>
              <a:chOff x="0" y="0"/>
              <a:chExt cx="812800" cy="812800"/>
            </a:xfrm>
          </p:grpSpPr>
          <p:sp>
            <p:nvSpPr>
              <p:cNvPr id="788" name="Google Shape;78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789" name="Google Shape;789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0" name="Google Shape;790;p14"/>
            <p:cNvGrpSpPr/>
            <p:nvPr/>
          </p:nvGrpSpPr>
          <p:grpSpPr>
            <a:xfrm>
              <a:off x="8393433" y="0"/>
              <a:ext cx="645649" cy="645649"/>
              <a:chOff x="0" y="0"/>
              <a:chExt cx="812800" cy="812800"/>
            </a:xfrm>
          </p:grpSpPr>
          <p:sp>
            <p:nvSpPr>
              <p:cNvPr id="791" name="Google Shape;79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792" name="Google Shape;792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3" name="Google Shape;793;p14"/>
            <p:cNvGrpSpPr/>
            <p:nvPr/>
          </p:nvGrpSpPr>
          <p:grpSpPr>
            <a:xfrm>
              <a:off x="9039082" y="0"/>
              <a:ext cx="645649" cy="645649"/>
              <a:chOff x="0" y="0"/>
              <a:chExt cx="812800" cy="812800"/>
            </a:xfrm>
          </p:grpSpPr>
          <p:sp>
            <p:nvSpPr>
              <p:cNvPr id="794" name="Google Shape;79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795" name="Google Shape;795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4"/>
            <p:cNvGrpSpPr/>
            <p:nvPr/>
          </p:nvGrpSpPr>
          <p:grpSpPr>
            <a:xfrm>
              <a:off x="9684731" y="0"/>
              <a:ext cx="645649" cy="645649"/>
              <a:chOff x="0" y="0"/>
              <a:chExt cx="812800" cy="812800"/>
            </a:xfrm>
          </p:grpSpPr>
          <p:sp>
            <p:nvSpPr>
              <p:cNvPr id="797" name="Google Shape;79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798" name="Google Shape;798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4"/>
            <p:cNvGrpSpPr/>
            <p:nvPr/>
          </p:nvGrpSpPr>
          <p:grpSpPr>
            <a:xfrm>
              <a:off x="10330380" y="0"/>
              <a:ext cx="645649" cy="645649"/>
              <a:chOff x="0" y="0"/>
              <a:chExt cx="812800" cy="812800"/>
            </a:xfrm>
          </p:grpSpPr>
          <p:sp>
            <p:nvSpPr>
              <p:cNvPr id="800" name="Google Shape;80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801" name="Google Shape;801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4"/>
            <p:cNvGrpSpPr/>
            <p:nvPr/>
          </p:nvGrpSpPr>
          <p:grpSpPr>
            <a:xfrm>
              <a:off x="10976028" y="0"/>
              <a:ext cx="645649" cy="645649"/>
              <a:chOff x="0" y="0"/>
              <a:chExt cx="812800" cy="812800"/>
            </a:xfrm>
          </p:grpSpPr>
          <p:sp>
            <p:nvSpPr>
              <p:cNvPr id="803" name="Google Shape;80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804" name="Google Shape;804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4"/>
            <p:cNvGrpSpPr/>
            <p:nvPr/>
          </p:nvGrpSpPr>
          <p:grpSpPr>
            <a:xfrm>
              <a:off x="11621677" y="0"/>
              <a:ext cx="645649" cy="645649"/>
              <a:chOff x="0" y="0"/>
              <a:chExt cx="812800" cy="812800"/>
            </a:xfrm>
          </p:grpSpPr>
          <p:sp>
            <p:nvSpPr>
              <p:cNvPr id="806" name="Google Shape;80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807" name="Google Shape;807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4"/>
            <p:cNvGrpSpPr/>
            <p:nvPr/>
          </p:nvGrpSpPr>
          <p:grpSpPr>
            <a:xfrm>
              <a:off x="12267326" y="0"/>
              <a:ext cx="645649" cy="645649"/>
              <a:chOff x="0" y="0"/>
              <a:chExt cx="812800" cy="812800"/>
            </a:xfrm>
          </p:grpSpPr>
          <p:sp>
            <p:nvSpPr>
              <p:cNvPr id="809" name="Google Shape;80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810" name="Google Shape;810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4"/>
            <p:cNvGrpSpPr/>
            <p:nvPr/>
          </p:nvGrpSpPr>
          <p:grpSpPr>
            <a:xfrm>
              <a:off x="12912974" y="0"/>
              <a:ext cx="645649" cy="645649"/>
              <a:chOff x="0" y="0"/>
              <a:chExt cx="812800" cy="812800"/>
            </a:xfrm>
          </p:grpSpPr>
          <p:sp>
            <p:nvSpPr>
              <p:cNvPr id="812" name="Google Shape;81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813" name="Google Shape;813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4"/>
            <p:cNvGrpSpPr/>
            <p:nvPr/>
          </p:nvGrpSpPr>
          <p:grpSpPr>
            <a:xfrm>
              <a:off x="13558623" y="0"/>
              <a:ext cx="645649" cy="645649"/>
              <a:chOff x="0" y="0"/>
              <a:chExt cx="812800" cy="812800"/>
            </a:xfrm>
          </p:grpSpPr>
          <p:sp>
            <p:nvSpPr>
              <p:cNvPr id="815" name="Google Shape;81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816" name="Google Shape;816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4"/>
            <p:cNvGrpSpPr/>
            <p:nvPr/>
          </p:nvGrpSpPr>
          <p:grpSpPr>
            <a:xfrm>
              <a:off x="14204272" y="0"/>
              <a:ext cx="645649" cy="645649"/>
              <a:chOff x="0" y="0"/>
              <a:chExt cx="812800" cy="812800"/>
            </a:xfrm>
          </p:grpSpPr>
          <p:sp>
            <p:nvSpPr>
              <p:cNvPr id="818" name="Google Shape;81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819" name="Google Shape;819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0" name="Google Shape;820;p14"/>
            <p:cNvGrpSpPr/>
            <p:nvPr/>
          </p:nvGrpSpPr>
          <p:grpSpPr>
            <a:xfrm>
              <a:off x="14849921" y="0"/>
              <a:ext cx="645649" cy="645649"/>
              <a:chOff x="0" y="0"/>
              <a:chExt cx="812800" cy="812800"/>
            </a:xfrm>
          </p:grpSpPr>
          <p:sp>
            <p:nvSpPr>
              <p:cNvPr id="821" name="Google Shape;82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822" name="Google Shape;822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3" name="Google Shape;823;p14"/>
            <p:cNvGrpSpPr/>
            <p:nvPr/>
          </p:nvGrpSpPr>
          <p:grpSpPr>
            <a:xfrm>
              <a:off x="15495569" y="0"/>
              <a:ext cx="645649" cy="645649"/>
              <a:chOff x="0" y="0"/>
              <a:chExt cx="812800" cy="812800"/>
            </a:xfrm>
          </p:grpSpPr>
          <p:sp>
            <p:nvSpPr>
              <p:cNvPr id="824" name="Google Shape;82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825" name="Google Shape;825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6" name="Google Shape;826;p14"/>
            <p:cNvGrpSpPr/>
            <p:nvPr/>
          </p:nvGrpSpPr>
          <p:grpSpPr>
            <a:xfrm>
              <a:off x="16141218" y="0"/>
              <a:ext cx="645649" cy="645649"/>
              <a:chOff x="0" y="0"/>
              <a:chExt cx="812800" cy="812800"/>
            </a:xfrm>
          </p:grpSpPr>
          <p:sp>
            <p:nvSpPr>
              <p:cNvPr id="827" name="Google Shape;82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828" name="Google Shape;828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4"/>
            <p:cNvGrpSpPr/>
            <p:nvPr/>
          </p:nvGrpSpPr>
          <p:grpSpPr>
            <a:xfrm>
              <a:off x="16786867" y="0"/>
              <a:ext cx="645649" cy="645649"/>
              <a:chOff x="0" y="0"/>
              <a:chExt cx="812800" cy="812800"/>
            </a:xfrm>
          </p:grpSpPr>
          <p:sp>
            <p:nvSpPr>
              <p:cNvPr id="830" name="Google Shape;83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831" name="Google Shape;831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4"/>
            <p:cNvGrpSpPr/>
            <p:nvPr/>
          </p:nvGrpSpPr>
          <p:grpSpPr>
            <a:xfrm>
              <a:off x="17432515" y="0"/>
              <a:ext cx="645649" cy="645649"/>
              <a:chOff x="0" y="0"/>
              <a:chExt cx="812800" cy="812800"/>
            </a:xfrm>
          </p:grpSpPr>
          <p:sp>
            <p:nvSpPr>
              <p:cNvPr id="833" name="Google Shape;83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834" name="Google Shape;834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4"/>
            <p:cNvGrpSpPr/>
            <p:nvPr/>
          </p:nvGrpSpPr>
          <p:grpSpPr>
            <a:xfrm>
              <a:off x="18078164" y="0"/>
              <a:ext cx="645649" cy="645649"/>
              <a:chOff x="0" y="0"/>
              <a:chExt cx="812800" cy="812800"/>
            </a:xfrm>
          </p:grpSpPr>
          <p:sp>
            <p:nvSpPr>
              <p:cNvPr id="836" name="Google Shape;83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837" name="Google Shape;837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8" name="Google Shape;838;p14"/>
            <p:cNvGrpSpPr/>
            <p:nvPr/>
          </p:nvGrpSpPr>
          <p:grpSpPr>
            <a:xfrm>
              <a:off x="18723813" y="0"/>
              <a:ext cx="645649" cy="645649"/>
              <a:chOff x="0" y="0"/>
              <a:chExt cx="812800" cy="812800"/>
            </a:xfrm>
          </p:grpSpPr>
          <p:sp>
            <p:nvSpPr>
              <p:cNvPr id="839" name="Google Shape;83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840" name="Google Shape;840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1" name="Google Shape;841;p14"/>
            <p:cNvGrpSpPr/>
            <p:nvPr/>
          </p:nvGrpSpPr>
          <p:grpSpPr>
            <a:xfrm>
              <a:off x="19369462" y="0"/>
              <a:ext cx="645649" cy="645649"/>
              <a:chOff x="0" y="0"/>
              <a:chExt cx="812800" cy="812800"/>
            </a:xfrm>
          </p:grpSpPr>
          <p:sp>
            <p:nvSpPr>
              <p:cNvPr id="842" name="Google Shape;84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843" name="Google Shape;843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4" name="Google Shape;844;p14"/>
            <p:cNvGrpSpPr/>
            <p:nvPr/>
          </p:nvGrpSpPr>
          <p:grpSpPr>
            <a:xfrm>
              <a:off x="20015110" y="0"/>
              <a:ext cx="645649" cy="645649"/>
              <a:chOff x="0" y="0"/>
              <a:chExt cx="812800" cy="812800"/>
            </a:xfrm>
          </p:grpSpPr>
          <p:sp>
            <p:nvSpPr>
              <p:cNvPr id="845" name="Google Shape;84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846" name="Google Shape;846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7" name="Google Shape;847;p14"/>
            <p:cNvGrpSpPr/>
            <p:nvPr/>
          </p:nvGrpSpPr>
          <p:grpSpPr>
            <a:xfrm>
              <a:off x="20660759" y="0"/>
              <a:ext cx="645649" cy="645649"/>
              <a:chOff x="0" y="0"/>
              <a:chExt cx="812800" cy="812800"/>
            </a:xfrm>
          </p:grpSpPr>
          <p:sp>
            <p:nvSpPr>
              <p:cNvPr id="848" name="Google Shape;84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849" name="Google Shape;849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0" name="Google Shape;850;p14"/>
            <p:cNvGrpSpPr/>
            <p:nvPr/>
          </p:nvGrpSpPr>
          <p:grpSpPr>
            <a:xfrm>
              <a:off x="21306408" y="0"/>
              <a:ext cx="645649" cy="645649"/>
              <a:chOff x="0" y="0"/>
              <a:chExt cx="812800" cy="812800"/>
            </a:xfrm>
          </p:grpSpPr>
          <p:sp>
            <p:nvSpPr>
              <p:cNvPr id="851" name="Google Shape;85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852" name="Google Shape;852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3" name="Google Shape;853;p14"/>
            <p:cNvGrpSpPr/>
            <p:nvPr/>
          </p:nvGrpSpPr>
          <p:grpSpPr>
            <a:xfrm>
              <a:off x="21952056" y="0"/>
              <a:ext cx="645649" cy="645649"/>
              <a:chOff x="0" y="0"/>
              <a:chExt cx="812800" cy="812800"/>
            </a:xfrm>
          </p:grpSpPr>
          <p:sp>
            <p:nvSpPr>
              <p:cNvPr id="854" name="Google Shape;85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855" name="Google Shape;855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6" name="Google Shape;856;p14"/>
            <p:cNvGrpSpPr/>
            <p:nvPr/>
          </p:nvGrpSpPr>
          <p:grpSpPr>
            <a:xfrm>
              <a:off x="22597705" y="0"/>
              <a:ext cx="645649" cy="645649"/>
              <a:chOff x="0" y="0"/>
              <a:chExt cx="812800" cy="812800"/>
            </a:xfrm>
          </p:grpSpPr>
          <p:sp>
            <p:nvSpPr>
              <p:cNvPr id="857" name="Google Shape;85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858" name="Google Shape;858;p14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59" name="Google Shape;859;p14"/>
          <p:cNvSpPr/>
          <p:nvPr/>
        </p:nvSpPr>
        <p:spPr>
          <a:xfrm>
            <a:off x="14520285" y="661621"/>
            <a:ext cx="2200737" cy="2217367"/>
          </a:xfrm>
          <a:custGeom>
            <a:rect b="b" l="l" r="r" t="t"/>
            <a:pathLst>
              <a:path extrusionOk="0" h="2217367" w="2200737">
                <a:moveTo>
                  <a:pt x="0" y="0"/>
                </a:moveTo>
                <a:lnTo>
                  <a:pt x="2200737" y="0"/>
                </a:lnTo>
                <a:lnTo>
                  <a:pt x="2200737" y="2217367"/>
                </a:lnTo>
                <a:lnTo>
                  <a:pt x="0" y="2217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0" name="Google Shape;860;p14"/>
          <p:cNvSpPr/>
          <p:nvPr/>
        </p:nvSpPr>
        <p:spPr>
          <a:xfrm rot="-2126141">
            <a:off x="16923318" y="658338"/>
            <a:ext cx="337870" cy="1093110"/>
          </a:xfrm>
          <a:custGeom>
            <a:rect b="b" l="l" r="r" t="t"/>
            <a:pathLst>
              <a:path extrusionOk="0" h="1093110" w="337870">
                <a:moveTo>
                  <a:pt x="0" y="0"/>
                </a:moveTo>
                <a:lnTo>
                  <a:pt x="337870" y="0"/>
                </a:lnTo>
                <a:lnTo>
                  <a:pt x="337870" y="1093110"/>
                </a:lnTo>
                <a:lnTo>
                  <a:pt x="0" y="1093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1" name="Google Shape;861;p14"/>
          <p:cNvSpPr/>
          <p:nvPr/>
        </p:nvSpPr>
        <p:spPr>
          <a:xfrm rot="-1965488">
            <a:off x="16352423" y="6812333"/>
            <a:ext cx="570602" cy="1846065"/>
          </a:xfrm>
          <a:custGeom>
            <a:rect b="b" l="l" r="r" t="t"/>
            <a:pathLst>
              <a:path extrusionOk="0" h="1846065" w="570602">
                <a:moveTo>
                  <a:pt x="0" y="0"/>
                </a:moveTo>
                <a:lnTo>
                  <a:pt x="570602" y="0"/>
                </a:lnTo>
                <a:lnTo>
                  <a:pt x="570602" y="1846065"/>
                </a:lnTo>
                <a:lnTo>
                  <a:pt x="0" y="1846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2" name="Google Shape;862;p14"/>
          <p:cNvSpPr/>
          <p:nvPr/>
        </p:nvSpPr>
        <p:spPr>
          <a:xfrm rot="-5995998">
            <a:off x="7043539" y="5567513"/>
            <a:ext cx="508178" cy="453665"/>
          </a:xfrm>
          <a:custGeom>
            <a:rect b="b" l="l" r="r" t="t"/>
            <a:pathLst>
              <a:path extrusionOk="0" h="453669" w="508183">
                <a:moveTo>
                  <a:pt x="0" y="0"/>
                </a:moveTo>
                <a:lnTo>
                  <a:pt x="508182" y="0"/>
                </a:lnTo>
                <a:lnTo>
                  <a:pt x="508182" y="453668"/>
                </a:lnTo>
                <a:lnTo>
                  <a:pt x="0" y="453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3" name="Google Shape;863;p14"/>
          <p:cNvSpPr/>
          <p:nvPr/>
        </p:nvSpPr>
        <p:spPr>
          <a:xfrm rot="-1057145">
            <a:off x="12275563" y="3707135"/>
            <a:ext cx="460805" cy="411372"/>
          </a:xfrm>
          <a:custGeom>
            <a:rect b="b" l="l" r="r" t="t"/>
            <a:pathLst>
              <a:path extrusionOk="0" h="411627" w="461090">
                <a:moveTo>
                  <a:pt x="0" y="0"/>
                </a:moveTo>
                <a:lnTo>
                  <a:pt x="461090" y="0"/>
                </a:lnTo>
                <a:lnTo>
                  <a:pt x="461090" y="411627"/>
                </a:lnTo>
                <a:lnTo>
                  <a:pt x="0" y="411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4" name="Google Shape;864;p14"/>
          <p:cNvSpPr/>
          <p:nvPr/>
        </p:nvSpPr>
        <p:spPr>
          <a:xfrm rot="-1279745">
            <a:off x="-525422" y="819004"/>
            <a:ext cx="1667281" cy="4258577"/>
          </a:xfrm>
          <a:custGeom>
            <a:rect b="b" l="l" r="r" t="t"/>
            <a:pathLst>
              <a:path extrusionOk="0" h="4258577" w="1667281">
                <a:moveTo>
                  <a:pt x="0" y="0"/>
                </a:moveTo>
                <a:lnTo>
                  <a:pt x="1667281" y="0"/>
                </a:lnTo>
                <a:lnTo>
                  <a:pt x="1667281" y="4258577"/>
                </a:lnTo>
                <a:lnTo>
                  <a:pt x="0" y="4258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-26662"/>
            </a:stretch>
          </a:blipFill>
          <a:ln>
            <a:noFill/>
          </a:ln>
        </p:spPr>
      </p:sp>
      <p:sp>
        <p:nvSpPr>
          <p:cNvPr id="865" name="Google Shape;865;p14"/>
          <p:cNvSpPr/>
          <p:nvPr/>
        </p:nvSpPr>
        <p:spPr>
          <a:xfrm rot="257467">
            <a:off x="77074" y="77074"/>
            <a:ext cx="2140319" cy="2140319"/>
          </a:xfrm>
          <a:custGeom>
            <a:rect b="b" l="l" r="r" t="t"/>
            <a:pathLst>
              <a:path extrusionOk="0" h="2140319" w="2140319">
                <a:moveTo>
                  <a:pt x="0" y="0"/>
                </a:moveTo>
                <a:lnTo>
                  <a:pt x="2140319" y="0"/>
                </a:lnTo>
                <a:lnTo>
                  <a:pt x="2140319" y="2140319"/>
                </a:lnTo>
                <a:lnTo>
                  <a:pt x="0" y="2140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6" name="Google Shape;866;p14"/>
          <p:cNvSpPr/>
          <p:nvPr/>
        </p:nvSpPr>
        <p:spPr>
          <a:xfrm rot="-1058626">
            <a:off x="1858520" y="3356802"/>
            <a:ext cx="461090" cy="411627"/>
          </a:xfrm>
          <a:custGeom>
            <a:rect b="b" l="l" r="r" t="t"/>
            <a:pathLst>
              <a:path extrusionOk="0" h="411627" w="461090">
                <a:moveTo>
                  <a:pt x="0" y="0"/>
                </a:moveTo>
                <a:lnTo>
                  <a:pt x="461089" y="0"/>
                </a:lnTo>
                <a:lnTo>
                  <a:pt x="461089" y="411627"/>
                </a:lnTo>
                <a:lnTo>
                  <a:pt x="0" y="411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7" name="Google Shape;867;p14"/>
          <p:cNvSpPr/>
          <p:nvPr/>
        </p:nvSpPr>
        <p:spPr>
          <a:xfrm rot="-1057145">
            <a:off x="7067220" y="3356923"/>
            <a:ext cx="460805" cy="411372"/>
          </a:xfrm>
          <a:custGeom>
            <a:rect b="b" l="l" r="r" t="t"/>
            <a:pathLst>
              <a:path extrusionOk="0" h="411627" w="461090">
                <a:moveTo>
                  <a:pt x="0" y="0"/>
                </a:moveTo>
                <a:lnTo>
                  <a:pt x="461089" y="0"/>
                </a:lnTo>
                <a:lnTo>
                  <a:pt x="461089" y="411627"/>
                </a:lnTo>
                <a:lnTo>
                  <a:pt x="0" y="411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68" name="Google Shape;868;p14"/>
          <p:cNvGrpSpPr/>
          <p:nvPr/>
        </p:nvGrpSpPr>
        <p:grpSpPr>
          <a:xfrm>
            <a:off x="2113202" y="3331802"/>
            <a:ext cx="181265" cy="181265"/>
            <a:chOff x="0" y="0"/>
            <a:chExt cx="812800" cy="812800"/>
          </a:xfrm>
        </p:grpSpPr>
        <p:sp>
          <p:nvSpPr>
            <p:cNvPr id="869" name="Google Shape;869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36B6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1" name="Google Shape;871;p14"/>
          <p:cNvSpPr txBox="1"/>
          <p:nvPr/>
        </p:nvSpPr>
        <p:spPr>
          <a:xfrm>
            <a:off x="2526045" y="3263475"/>
            <a:ext cx="33336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Some people may not know much about the great state of Louisiana or some do know some of its history and want to know more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872" name="Google Shape;872;p14"/>
          <p:cNvSpPr txBox="1"/>
          <p:nvPr/>
        </p:nvSpPr>
        <p:spPr>
          <a:xfrm>
            <a:off x="7709845" y="3296600"/>
            <a:ext cx="3333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You have </a:t>
            </a:r>
            <a:r>
              <a:rPr lang="en-US" sz="3000">
                <a:solidFill>
                  <a:srgbClr val="FFFFFF"/>
                </a:solidFill>
              </a:rPr>
              <a:t>friends</a:t>
            </a:r>
            <a:r>
              <a:rPr lang="en-US" sz="3000">
                <a:solidFill>
                  <a:srgbClr val="FFFFFF"/>
                </a:solidFill>
              </a:rPr>
              <a:t> and need to find </a:t>
            </a:r>
            <a:r>
              <a:rPr lang="en-US" sz="3000">
                <a:solidFill>
                  <a:srgbClr val="FFFFFF"/>
                </a:solidFill>
              </a:rPr>
              <a:t>something</a:t>
            </a:r>
            <a:r>
              <a:rPr lang="en-US" sz="3000">
                <a:solidFill>
                  <a:srgbClr val="FFFFFF"/>
                </a:solidFill>
              </a:rPr>
              <a:t> to do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873" name="Google Shape;873;p14"/>
          <p:cNvSpPr txBox="1"/>
          <p:nvPr/>
        </p:nvSpPr>
        <p:spPr>
          <a:xfrm>
            <a:off x="7709845" y="5429800"/>
            <a:ext cx="3333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You want to cook a cultural recipe but don’t know any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874" name="Google Shape;874;p14"/>
          <p:cNvSpPr txBox="1"/>
          <p:nvPr/>
        </p:nvSpPr>
        <p:spPr>
          <a:xfrm>
            <a:off x="12893650" y="3710575"/>
            <a:ext cx="3333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Or maybe you have no friends and want to find a place to make some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880" name="Google Shape;880;p15"/>
          <p:cNvSpPr/>
          <p:nvPr/>
        </p:nvSpPr>
        <p:spPr>
          <a:xfrm rot="257467">
            <a:off x="5694927" y="7499811"/>
            <a:ext cx="2541259" cy="2541259"/>
          </a:xfrm>
          <a:custGeom>
            <a:rect b="b" l="l" r="r" t="t"/>
            <a:pathLst>
              <a:path extrusionOk="0" h="2541259" w="2541259">
                <a:moveTo>
                  <a:pt x="0" y="0"/>
                </a:moveTo>
                <a:lnTo>
                  <a:pt x="2541258" y="0"/>
                </a:lnTo>
                <a:lnTo>
                  <a:pt x="2541258" y="2541258"/>
                </a:lnTo>
                <a:lnTo>
                  <a:pt x="0" y="2541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1" name="Google Shape;881;p15"/>
          <p:cNvSpPr/>
          <p:nvPr/>
        </p:nvSpPr>
        <p:spPr>
          <a:xfrm rot="257467">
            <a:off x="9534320" y="167734"/>
            <a:ext cx="1411770" cy="1411770"/>
          </a:xfrm>
          <a:custGeom>
            <a:rect b="b" l="l" r="r" t="t"/>
            <a:pathLst>
              <a:path extrusionOk="0" h="1411770" w="1411770">
                <a:moveTo>
                  <a:pt x="0" y="0"/>
                </a:moveTo>
                <a:lnTo>
                  <a:pt x="1411771" y="0"/>
                </a:lnTo>
                <a:lnTo>
                  <a:pt x="1411771" y="1411770"/>
                </a:lnTo>
                <a:lnTo>
                  <a:pt x="0" y="1411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2" name="Google Shape;882;p15"/>
          <p:cNvSpPr/>
          <p:nvPr/>
        </p:nvSpPr>
        <p:spPr>
          <a:xfrm rot="257467">
            <a:off x="17184049" y="3115145"/>
            <a:ext cx="2207902" cy="2207902"/>
          </a:xfrm>
          <a:custGeom>
            <a:rect b="b" l="l" r="r" t="t"/>
            <a:pathLst>
              <a:path extrusionOk="0" h="2207902" w="2207902">
                <a:moveTo>
                  <a:pt x="0" y="0"/>
                </a:moveTo>
                <a:lnTo>
                  <a:pt x="2207902" y="0"/>
                </a:lnTo>
                <a:lnTo>
                  <a:pt x="2207902" y="2207901"/>
                </a:lnTo>
                <a:lnTo>
                  <a:pt x="0" y="2207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3" name="Google Shape;883;p15"/>
          <p:cNvSpPr/>
          <p:nvPr/>
        </p:nvSpPr>
        <p:spPr>
          <a:xfrm rot="-1198221">
            <a:off x="-226171" y="784598"/>
            <a:ext cx="2509742" cy="2509742"/>
          </a:xfrm>
          <a:custGeom>
            <a:rect b="b" l="l" r="r" t="t"/>
            <a:pathLst>
              <a:path extrusionOk="0" h="2509742" w="2509742">
                <a:moveTo>
                  <a:pt x="0" y="0"/>
                </a:moveTo>
                <a:lnTo>
                  <a:pt x="2509742" y="0"/>
                </a:lnTo>
                <a:lnTo>
                  <a:pt x="2509742" y="2509742"/>
                </a:lnTo>
                <a:lnTo>
                  <a:pt x="0" y="2509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4" name="Google Shape;884;p15"/>
          <p:cNvSpPr/>
          <p:nvPr/>
        </p:nvSpPr>
        <p:spPr>
          <a:xfrm rot="257467">
            <a:off x="14495175" y="8091695"/>
            <a:ext cx="2830157" cy="2830157"/>
          </a:xfrm>
          <a:custGeom>
            <a:rect b="b" l="l" r="r" t="t"/>
            <a:pathLst>
              <a:path extrusionOk="0" h="2830157" w="2830157">
                <a:moveTo>
                  <a:pt x="0" y="0"/>
                </a:moveTo>
                <a:lnTo>
                  <a:pt x="2830157" y="0"/>
                </a:lnTo>
                <a:lnTo>
                  <a:pt x="2830157" y="2830157"/>
                </a:lnTo>
                <a:lnTo>
                  <a:pt x="0" y="2830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5" name="Google Shape;885;p15"/>
          <p:cNvSpPr txBox="1"/>
          <p:nvPr/>
        </p:nvSpPr>
        <p:spPr>
          <a:xfrm>
            <a:off x="2366506" y="3506444"/>
            <a:ext cx="361181" cy="1471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6B2D6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grpSp>
        <p:nvGrpSpPr>
          <p:cNvPr id="886" name="Google Shape;886;p15"/>
          <p:cNvGrpSpPr/>
          <p:nvPr/>
        </p:nvGrpSpPr>
        <p:grpSpPr>
          <a:xfrm>
            <a:off x="427742" y="803549"/>
            <a:ext cx="17432515" cy="484237"/>
            <a:chOff x="0" y="0"/>
            <a:chExt cx="23243354" cy="645649"/>
          </a:xfrm>
        </p:grpSpPr>
        <p:grpSp>
          <p:nvGrpSpPr>
            <p:cNvPr id="887" name="Google Shape;887;p15"/>
            <p:cNvGrpSpPr/>
            <p:nvPr/>
          </p:nvGrpSpPr>
          <p:grpSpPr>
            <a:xfrm>
              <a:off x="0" y="0"/>
              <a:ext cx="645649" cy="645649"/>
              <a:chOff x="0" y="0"/>
              <a:chExt cx="812800" cy="812800"/>
            </a:xfrm>
          </p:grpSpPr>
          <p:sp>
            <p:nvSpPr>
              <p:cNvPr id="888" name="Google Shape;88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889" name="Google Shape;889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0" name="Google Shape;890;p15"/>
            <p:cNvGrpSpPr/>
            <p:nvPr/>
          </p:nvGrpSpPr>
          <p:grpSpPr>
            <a:xfrm>
              <a:off x="645649" y="0"/>
              <a:ext cx="645649" cy="645649"/>
              <a:chOff x="0" y="0"/>
              <a:chExt cx="812800" cy="812800"/>
            </a:xfrm>
          </p:grpSpPr>
          <p:sp>
            <p:nvSpPr>
              <p:cNvPr id="891" name="Google Shape;891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892" name="Google Shape;892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" name="Google Shape;893;p15"/>
            <p:cNvGrpSpPr/>
            <p:nvPr/>
          </p:nvGrpSpPr>
          <p:grpSpPr>
            <a:xfrm>
              <a:off x="1291297" y="0"/>
              <a:ext cx="645649" cy="645649"/>
              <a:chOff x="0" y="0"/>
              <a:chExt cx="812800" cy="812800"/>
            </a:xfrm>
          </p:grpSpPr>
          <p:sp>
            <p:nvSpPr>
              <p:cNvPr id="894" name="Google Shape;89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895" name="Google Shape;895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6" name="Google Shape;896;p15"/>
            <p:cNvGrpSpPr/>
            <p:nvPr/>
          </p:nvGrpSpPr>
          <p:grpSpPr>
            <a:xfrm>
              <a:off x="1936946" y="0"/>
              <a:ext cx="645649" cy="645649"/>
              <a:chOff x="0" y="0"/>
              <a:chExt cx="812800" cy="812800"/>
            </a:xfrm>
          </p:grpSpPr>
          <p:sp>
            <p:nvSpPr>
              <p:cNvPr id="897" name="Google Shape;89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898" name="Google Shape;898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9" name="Google Shape;899;p15"/>
            <p:cNvGrpSpPr/>
            <p:nvPr/>
          </p:nvGrpSpPr>
          <p:grpSpPr>
            <a:xfrm>
              <a:off x="2582595" y="0"/>
              <a:ext cx="645649" cy="645649"/>
              <a:chOff x="0" y="0"/>
              <a:chExt cx="812800" cy="812800"/>
            </a:xfrm>
          </p:grpSpPr>
          <p:sp>
            <p:nvSpPr>
              <p:cNvPr id="900" name="Google Shape;90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901" name="Google Shape;901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2" name="Google Shape;902;p15"/>
            <p:cNvGrpSpPr/>
            <p:nvPr/>
          </p:nvGrpSpPr>
          <p:grpSpPr>
            <a:xfrm>
              <a:off x="3228244" y="0"/>
              <a:ext cx="645649" cy="645649"/>
              <a:chOff x="0" y="0"/>
              <a:chExt cx="812800" cy="812800"/>
            </a:xfrm>
          </p:grpSpPr>
          <p:sp>
            <p:nvSpPr>
              <p:cNvPr id="903" name="Google Shape;90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904" name="Google Shape;904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" name="Google Shape;905;p15"/>
            <p:cNvGrpSpPr/>
            <p:nvPr/>
          </p:nvGrpSpPr>
          <p:grpSpPr>
            <a:xfrm>
              <a:off x="3873892" y="0"/>
              <a:ext cx="645649" cy="645649"/>
              <a:chOff x="0" y="0"/>
              <a:chExt cx="812800" cy="812800"/>
            </a:xfrm>
          </p:grpSpPr>
          <p:sp>
            <p:nvSpPr>
              <p:cNvPr id="906" name="Google Shape;906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907" name="Google Shape;907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8" name="Google Shape;908;p15"/>
            <p:cNvGrpSpPr/>
            <p:nvPr/>
          </p:nvGrpSpPr>
          <p:grpSpPr>
            <a:xfrm>
              <a:off x="4519541" y="0"/>
              <a:ext cx="645649" cy="645649"/>
              <a:chOff x="0" y="0"/>
              <a:chExt cx="812800" cy="812800"/>
            </a:xfrm>
          </p:grpSpPr>
          <p:sp>
            <p:nvSpPr>
              <p:cNvPr id="909" name="Google Shape;909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910" name="Google Shape;910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1" name="Google Shape;911;p15"/>
            <p:cNvGrpSpPr/>
            <p:nvPr/>
          </p:nvGrpSpPr>
          <p:grpSpPr>
            <a:xfrm>
              <a:off x="5165190" y="0"/>
              <a:ext cx="645649" cy="645649"/>
              <a:chOff x="0" y="0"/>
              <a:chExt cx="812800" cy="812800"/>
            </a:xfrm>
          </p:grpSpPr>
          <p:sp>
            <p:nvSpPr>
              <p:cNvPr id="912" name="Google Shape;91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913" name="Google Shape;913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4" name="Google Shape;914;p15"/>
            <p:cNvGrpSpPr/>
            <p:nvPr/>
          </p:nvGrpSpPr>
          <p:grpSpPr>
            <a:xfrm>
              <a:off x="5810838" y="0"/>
              <a:ext cx="645649" cy="645649"/>
              <a:chOff x="0" y="0"/>
              <a:chExt cx="812800" cy="812800"/>
            </a:xfrm>
          </p:grpSpPr>
          <p:sp>
            <p:nvSpPr>
              <p:cNvPr id="915" name="Google Shape;915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916" name="Google Shape;916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7" name="Google Shape;917;p15"/>
            <p:cNvGrpSpPr/>
            <p:nvPr/>
          </p:nvGrpSpPr>
          <p:grpSpPr>
            <a:xfrm>
              <a:off x="6456487" y="0"/>
              <a:ext cx="645649" cy="645649"/>
              <a:chOff x="0" y="0"/>
              <a:chExt cx="812800" cy="812800"/>
            </a:xfrm>
          </p:grpSpPr>
          <p:sp>
            <p:nvSpPr>
              <p:cNvPr id="918" name="Google Shape;91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919" name="Google Shape;919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0" name="Google Shape;920;p15"/>
            <p:cNvGrpSpPr/>
            <p:nvPr/>
          </p:nvGrpSpPr>
          <p:grpSpPr>
            <a:xfrm>
              <a:off x="7102136" y="0"/>
              <a:ext cx="645649" cy="645649"/>
              <a:chOff x="0" y="0"/>
              <a:chExt cx="812800" cy="812800"/>
            </a:xfrm>
          </p:grpSpPr>
          <p:sp>
            <p:nvSpPr>
              <p:cNvPr id="921" name="Google Shape;921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922" name="Google Shape;922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3" name="Google Shape;923;p15"/>
            <p:cNvGrpSpPr/>
            <p:nvPr/>
          </p:nvGrpSpPr>
          <p:grpSpPr>
            <a:xfrm>
              <a:off x="7747785" y="0"/>
              <a:ext cx="645649" cy="645649"/>
              <a:chOff x="0" y="0"/>
              <a:chExt cx="812800" cy="812800"/>
            </a:xfrm>
          </p:grpSpPr>
          <p:sp>
            <p:nvSpPr>
              <p:cNvPr id="924" name="Google Shape;92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925" name="Google Shape;925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6" name="Google Shape;926;p15"/>
            <p:cNvGrpSpPr/>
            <p:nvPr/>
          </p:nvGrpSpPr>
          <p:grpSpPr>
            <a:xfrm>
              <a:off x="8393433" y="0"/>
              <a:ext cx="645649" cy="645649"/>
              <a:chOff x="0" y="0"/>
              <a:chExt cx="812800" cy="812800"/>
            </a:xfrm>
          </p:grpSpPr>
          <p:sp>
            <p:nvSpPr>
              <p:cNvPr id="927" name="Google Shape;92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928" name="Google Shape;928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9" name="Google Shape;929;p15"/>
            <p:cNvGrpSpPr/>
            <p:nvPr/>
          </p:nvGrpSpPr>
          <p:grpSpPr>
            <a:xfrm>
              <a:off x="9039082" y="0"/>
              <a:ext cx="645649" cy="645649"/>
              <a:chOff x="0" y="0"/>
              <a:chExt cx="812800" cy="812800"/>
            </a:xfrm>
          </p:grpSpPr>
          <p:sp>
            <p:nvSpPr>
              <p:cNvPr id="930" name="Google Shape;93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931" name="Google Shape;931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2" name="Google Shape;932;p15"/>
            <p:cNvGrpSpPr/>
            <p:nvPr/>
          </p:nvGrpSpPr>
          <p:grpSpPr>
            <a:xfrm>
              <a:off x="9684731" y="0"/>
              <a:ext cx="645649" cy="645649"/>
              <a:chOff x="0" y="0"/>
              <a:chExt cx="812800" cy="812800"/>
            </a:xfrm>
          </p:grpSpPr>
          <p:sp>
            <p:nvSpPr>
              <p:cNvPr id="933" name="Google Shape;93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934" name="Google Shape;934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5" name="Google Shape;935;p15"/>
            <p:cNvGrpSpPr/>
            <p:nvPr/>
          </p:nvGrpSpPr>
          <p:grpSpPr>
            <a:xfrm>
              <a:off x="10330380" y="0"/>
              <a:ext cx="645649" cy="645649"/>
              <a:chOff x="0" y="0"/>
              <a:chExt cx="812800" cy="812800"/>
            </a:xfrm>
          </p:grpSpPr>
          <p:sp>
            <p:nvSpPr>
              <p:cNvPr id="936" name="Google Shape;936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937" name="Google Shape;937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8" name="Google Shape;938;p15"/>
            <p:cNvGrpSpPr/>
            <p:nvPr/>
          </p:nvGrpSpPr>
          <p:grpSpPr>
            <a:xfrm>
              <a:off x="10976028" y="0"/>
              <a:ext cx="645649" cy="645649"/>
              <a:chOff x="0" y="0"/>
              <a:chExt cx="812800" cy="812800"/>
            </a:xfrm>
          </p:grpSpPr>
          <p:sp>
            <p:nvSpPr>
              <p:cNvPr id="939" name="Google Shape;939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940" name="Google Shape;940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1" name="Google Shape;941;p15"/>
            <p:cNvGrpSpPr/>
            <p:nvPr/>
          </p:nvGrpSpPr>
          <p:grpSpPr>
            <a:xfrm>
              <a:off x="11621677" y="0"/>
              <a:ext cx="645649" cy="645649"/>
              <a:chOff x="0" y="0"/>
              <a:chExt cx="812800" cy="812800"/>
            </a:xfrm>
          </p:grpSpPr>
          <p:sp>
            <p:nvSpPr>
              <p:cNvPr id="942" name="Google Shape;94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943" name="Google Shape;943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4" name="Google Shape;944;p15"/>
            <p:cNvGrpSpPr/>
            <p:nvPr/>
          </p:nvGrpSpPr>
          <p:grpSpPr>
            <a:xfrm>
              <a:off x="12267326" y="0"/>
              <a:ext cx="645649" cy="645649"/>
              <a:chOff x="0" y="0"/>
              <a:chExt cx="812800" cy="812800"/>
            </a:xfrm>
          </p:grpSpPr>
          <p:sp>
            <p:nvSpPr>
              <p:cNvPr id="945" name="Google Shape;945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946" name="Google Shape;946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7" name="Google Shape;947;p15"/>
            <p:cNvGrpSpPr/>
            <p:nvPr/>
          </p:nvGrpSpPr>
          <p:grpSpPr>
            <a:xfrm>
              <a:off x="12912974" y="0"/>
              <a:ext cx="645649" cy="645649"/>
              <a:chOff x="0" y="0"/>
              <a:chExt cx="812800" cy="812800"/>
            </a:xfrm>
          </p:grpSpPr>
          <p:sp>
            <p:nvSpPr>
              <p:cNvPr id="948" name="Google Shape;94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949" name="Google Shape;949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0" name="Google Shape;950;p15"/>
            <p:cNvGrpSpPr/>
            <p:nvPr/>
          </p:nvGrpSpPr>
          <p:grpSpPr>
            <a:xfrm>
              <a:off x="13558623" y="0"/>
              <a:ext cx="645649" cy="645649"/>
              <a:chOff x="0" y="0"/>
              <a:chExt cx="812800" cy="812800"/>
            </a:xfrm>
          </p:grpSpPr>
          <p:sp>
            <p:nvSpPr>
              <p:cNvPr id="951" name="Google Shape;951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952" name="Google Shape;952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15"/>
            <p:cNvGrpSpPr/>
            <p:nvPr/>
          </p:nvGrpSpPr>
          <p:grpSpPr>
            <a:xfrm>
              <a:off x="14204272" y="0"/>
              <a:ext cx="645649" cy="645649"/>
              <a:chOff x="0" y="0"/>
              <a:chExt cx="812800" cy="812800"/>
            </a:xfrm>
          </p:grpSpPr>
          <p:sp>
            <p:nvSpPr>
              <p:cNvPr id="954" name="Google Shape;95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955" name="Google Shape;955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6" name="Google Shape;956;p15"/>
            <p:cNvGrpSpPr/>
            <p:nvPr/>
          </p:nvGrpSpPr>
          <p:grpSpPr>
            <a:xfrm>
              <a:off x="14849921" y="0"/>
              <a:ext cx="645649" cy="645649"/>
              <a:chOff x="0" y="0"/>
              <a:chExt cx="812800" cy="812800"/>
            </a:xfrm>
          </p:grpSpPr>
          <p:sp>
            <p:nvSpPr>
              <p:cNvPr id="957" name="Google Shape;95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958" name="Google Shape;958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9" name="Google Shape;959;p15"/>
            <p:cNvGrpSpPr/>
            <p:nvPr/>
          </p:nvGrpSpPr>
          <p:grpSpPr>
            <a:xfrm>
              <a:off x="15495569" y="0"/>
              <a:ext cx="645649" cy="645649"/>
              <a:chOff x="0" y="0"/>
              <a:chExt cx="812800" cy="812800"/>
            </a:xfrm>
          </p:grpSpPr>
          <p:sp>
            <p:nvSpPr>
              <p:cNvPr id="960" name="Google Shape;96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961" name="Google Shape;961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2" name="Google Shape;962;p15"/>
            <p:cNvGrpSpPr/>
            <p:nvPr/>
          </p:nvGrpSpPr>
          <p:grpSpPr>
            <a:xfrm>
              <a:off x="16141218" y="0"/>
              <a:ext cx="645649" cy="645649"/>
              <a:chOff x="0" y="0"/>
              <a:chExt cx="812800" cy="812800"/>
            </a:xfrm>
          </p:grpSpPr>
          <p:sp>
            <p:nvSpPr>
              <p:cNvPr id="963" name="Google Shape;96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964" name="Google Shape;964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5" name="Google Shape;965;p15"/>
            <p:cNvGrpSpPr/>
            <p:nvPr/>
          </p:nvGrpSpPr>
          <p:grpSpPr>
            <a:xfrm>
              <a:off x="16786867" y="0"/>
              <a:ext cx="645649" cy="645649"/>
              <a:chOff x="0" y="0"/>
              <a:chExt cx="812800" cy="812800"/>
            </a:xfrm>
          </p:grpSpPr>
          <p:sp>
            <p:nvSpPr>
              <p:cNvPr id="966" name="Google Shape;966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967" name="Google Shape;967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8" name="Google Shape;968;p15"/>
            <p:cNvGrpSpPr/>
            <p:nvPr/>
          </p:nvGrpSpPr>
          <p:grpSpPr>
            <a:xfrm>
              <a:off x="17432515" y="0"/>
              <a:ext cx="645649" cy="645649"/>
              <a:chOff x="0" y="0"/>
              <a:chExt cx="812800" cy="812800"/>
            </a:xfrm>
          </p:grpSpPr>
          <p:sp>
            <p:nvSpPr>
              <p:cNvPr id="969" name="Google Shape;969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970" name="Google Shape;970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1" name="Google Shape;971;p15"/>
            <p:cNvGrpSpPr/>
            <p:nvPr/>
          </p:nvGrpSpPr>
          <p:grpSpPr>
            <a:xfrm>
              <a:off x="18078164" y="0"/>
              <a:ext cx="645649" cy="645649"/>
              <a:chOff x="0" y="0"/>
              <a:chExt cx="812800" cy="812800"/>
            </a:xfrm>
          </p:grpSpPr>
          <p:sp>
            <p:nvSpPr>
              <p:cNvPr id="972" name="Google Shape;97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973" name="Google Shape;973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4" name="Google Shape;974;p15"/>
            <p:cNvGrpSpPr/>
            <p:nvPr/>
          </p:nvGrpSpPr>
          <p:grpSpPr>
            <a:xfrm>
              <a:off x="18723813" y="0"/>
              <a:ext cx="645649" cy="645649"/>
              <a:chOff x="0" y="0"/>
              <a:chExt cx="812800" cy="812800"/>
            </a:xfrm>
          </p:grpSpPr>
          <p:sp>
            <p:nvSpPr>
              <p:cNvPr id="975" name="Google Shape;975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976" name="Google Shape;976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7" name="Google Shape;977;p15"/>
            <p:cNvGrpSpPr/>
            <p:nvPr/>
          </p:nvGrpSpPr>
          <p:grpSpPr>
            <a:xfrm>
              <a:off x="19369462" y="0"/>
              <a:ext cx="645649" cy="645649"/>
              <a:chOff x="0" y="0"/>
              <a:chExt cx="812800" cy="812800"/>
            </a:xfrm>
          </p:grpSpPr>
          <p:sp>
            <p:nvSpPr>
              <p:cNvPr id="978" name="Google Shape;97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979" name="Google Shape;979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0" name="Google Shape;980;p15"/>
            <p:cNvGrpSpPr/>
            <p:nvPr/>
          </p:nvGrpSpPr>
          <p:grpSpPr>
            <a:xfrm>
              <a:off x="20015110" y="0"/>
              <a:ext cx="645649" cy="645649"/>
              <a:chOff x="0" y="0"/>
              <a:chExt cx="812800" cy="812800"/>
            </a:xfrm>
          </p:grpSpPr>
          <p:sp>
            <p:nvSpPr>
              <p:cNvPr id="981" name="Google Shape;981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982" name="Google Shape;982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15"/>
            <p:cNvGrpSpPr/>
            <p:nvPr/>
          </p:nvGrpSpPr>
          <p:grpSpPr>
            <a:xfrm>
              <a:off x="20660759" y="0"/>
              <a:ext cx="645649" cy="645649"/>
              <a:chOff x="0" y="0"/>
              <a:chExt cx="812800" cy="812800"/>
            </a:xfrm>
          </p:grpSpPr>
          <p:sp>
            <p:nvSpPr>
              <p:cNvPr id="984" name="Google Shape;98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985" name="Google Shape;985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15"/>
            <p:cNvGrpSpPr/>
            <p:nvPr/>
          </p:nvGrpSpPr>
          <p:grpSpPr>
            <a:xfrm>
              <a:off x="21306408" y="0"/>
              <a:ext cx="645649" cy="645649"/>
              <a:chOff x="0" y="0"/>
              <a:chExt cx="812800" cy="812800"/>
            </a:xfrm>
          </p:grpSpPr>
          <p:sp>
            <p:nvSpPr>
              <p:cNvPr id="987" name="Google Shape;98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988" name="Google Shape;988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15"/>
            <p:cNvGrpSpPr/>
            <p:nvPr/>
          </p:nvGrpSpPr>
          <p:grpSpPr>
            <a:xfrm>
              <a:off x="21952056" y="0"/>
              <a:ext cx="645649" cy="645649"/>
              <a:chOff x="0" y="0"/>
              <a:chExt cx="812800" cy="812800"/>
            </a:xfrm>
          </p:grpSpPr>
          <p:sp>
            <p:nvSpPr>
              <p:cNvPr id="990" name="Google Shape;99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991" name="Google Shape;991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2" name="Google Shape;992;p15"/>
            <p:cNvGrpSpPr/>
            <p:nvPr/>
          </p:nvGrpSpPr>
          <p:grpSpPr>
            <a:xfrm>
              <a:off x="22597705" y="0"/>
              <a:ext cx="645649" cy="645649"/>
              <a:chOff x="0" y="0"/>
              <a:chExt cx="812800" cy="812800"/>
            </a:xfrm>
          </p:grpSpPr>
          <p:sp>
            <p:nvSpPr>
              <p:cNvPr id="993" name="Google Shape;99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994" name="Google Shape;994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95" name="Google Shape;995;p15"/>
          <p:cNvGrpSpPr/>
          <p:nvPr/>
        </p:nvGrpSpPr>
        <p:grpSpPr>
          <a:xfrm>
            <a:off x="427742" y="9120104"/>
            <a:ext cx="17432515" cy="484237"/>
            <a:chOff x="0" y="0"/>
            <a:chExt cx="23243354" cy="645649"/>
          </a:xfrm>
        </p:grpSpPr>
        <p:grpSp>
          <p:nvGrpSpPr>
            <p:cNvPr id="996" name="Google Shape;996;p15"/>
            <p:cNvGrpSpPr/>
            <p:nvPr/>
          </p:nvGrpSpPr>
          <p:grpSpPr>
            <a:xfrm>
              <a:off x="0" y="0"/>
              <a:ext cx="645649" cy="645649"/>
              <a:chOff x="0" y="0"/>
              <a:chExt cx="812800" cy="812800"/>
            </a:xfrm>
          </p:grpSpPr>
          <p:sp>
            <p:nvSpPr>
              <p:cNvPr id="997" name="Google Shape;99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998" name="Google Shape;998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9" name="Google Shape;999;p15"/>
            <p:cNvGrpSpPr/>
            <p:nvPr/>
          </p:nvGrpSpPr>
          <p:grpSpPr>
            <a:xfrm>
              <a:off x="645649" y="0"/>
              <a:ext cx="645649" cy="645649"/>
              <a:chOff x="0" y="0"/>
              <a:chExt cx="812800" cy="812800"/>
            </a:xfrm>
          </p:grpSpPr>
          <p:sp>
            <p:nvSpPr>
              <p:cNvPr id="1000" name="Google Shape;100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001" name="Google Shape;1001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2" name="Google Shape;1002;p15"/>
            <p:cNvGrpSpPr/>
            <p:nvPr/>
          </p:nvGrpSpPr>
          <p:grpSpPr>
            <a:xfrm>
              <a:off x="1291297" y="0"/>
              <a:ext cx="645649" cy="645649"/>
              <a:chOff x="0" y="0"/>
              <a:chExt cx="812800" cy="812800"/>
            </a:xfrm>
          </p:grpSpPr>
          <p:sp>
            <p:nvSpPr>
              <p:cNvPr id="1003" name="Google Shape;100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004" name="Google Shape;1004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5" name="Google Shape;1005;p15"/>
            <p:cNvGrpSpPr/>
            <p:nvPr/>
          </p:nvGrpSpPr>
          <p:grpSpPr>
            <a:xfrm>
              <a:off x="1936946" y="0"/>
              <a:ext cx="645649" cy="645649"/>
              <a:chOff x="0" y="0"/>
              <a:chExt cx="812800" cy="812800"/>
            </a:xfrm>
          </p:grpSpPr>
          <p:sp>
            <p:nvSpPr>
              <p:cNvPr id="1006" name="Google Shape;1006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007" name="Google Shape;1007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8" name="Google Shape;1008;p15"/>
            <p:cNvGrpSpPr/>
            <p:nvPr/>
          </p:nvGrpSpPr>
          <p:grpSpPr>
            <a:xfrm>
              <a:off x="2582595" y="0"/>
              <a:ext cx="645649" cy="645649"/>
              <a:chOff x="0" y="0"/>
              <a:chExt cx="812800" cy="812800"/>
            </a:xfrm>
          </p:grpSpPr>
          <p:sp>
            <p:nvSpPr>
              <p:cNvPr id="1009" name="Google Shape;1009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010" name="Google Shape;1010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1" name="Google Shape;1011;p15"/>
            <p:cNvGrpSpPr/>
            <p:nvPr/>
          </p:nvGrpSpPr>
          <p:grpSpPr>
            <a:xfrm>
              <a:off x="3228244" y="0"/>
              <a:ext cx="645649" cy="645649"/>
              <a:chOff x="0" y="0"/>
              <a:chExt cx="812800" cy="812800"/>
            </a:xfrm>
          </p:grpSpPr>
          <p:sp>
            <p:nvSpPr>
              <p:cNvPr id="1012" name="Google Shape;101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013" name="Google Shape;1013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4" name="Google Shape;1014;p15"/>
            <p:cNvGrpSpPr/>
            <p:nvPr/>
          </p:nvGrpSpPr>
          <p:grpSpPr>
            <a:xfrm>
              <a:off x="3873892" y="0"/>
              <a:ext cx="645649" cy="645649"/>
              <a:chOff x="0" y="0"/>
              <a:chExt cx="812800" cy="812800"/>
            </a:xfrm>
          </p:grpSpPr>
          <p:sp>
            <p:nvSpPr>
              <p:cNvPr id="1015" name="Google Shape;1015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016" name="Google Shape;1016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7" name="Google Shape;1017;p15"/>
            <p:cNvGrpSpPr/>
            <p:nvPr/>
          </p:nvGrpSpPr>
          <p:grpSpPr>
            <a:xfrm>
              <a:off x="4519541" y="0"/>
              <a:ext cx="645649" cy="645649"/>
              <a:chOff x="0" y="0"/>
              <a:chExt cx="812800" cy="812800"/>
            </a:xfrm>
          </p:grpSpPr>
          <p:sp>
            <p:nvSpPr>
              <p:cNvPr id="1018" name="Google Shape;101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019" name="Google Shape;1019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0" name="Google Shape;1020;p15"/>
            <p:cNvGrpSpPr/>
            <p:nvPr/>
          </p:nvGrpSpPr>
          <p:grpSpPr>
            <a:xfrm>
              <a:off x="5165190" y="0"/>
              <a:ext cx="645649" cy="645649"/>
              <a:chOff x="0" y="0"/>
              <a:chExt cx="812800" cy="812800"/>
            </a:xfrm>
          </p:grpSpPr>
          <p:sp>
            <p:nvSpPr>
              <p:cNvPr id="1021" name="Google Shape;1021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022" name="Google Shape;1022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3" name="Google Shape;1023;p15"/>
            <p:cNvGrpSpPr/>
            <p:nvPr/>
          </p:nvGrpSpPr>
          <p:grpSpPr>
            <a:xfrm>
              <a:off x="5810838" y="0"/>
              <a:ext cx="645649" cy="645649"/>
              <a:chOff x="0" y="0"/>
              <a:chExt cx="812800" cy="812800"/>
            </a:xfrm>
          </p:grpSpPr>
          <p:sp>
            <p:nvSpPr>
              <p:cNvPr id="1024" name="Google Shape;102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025" name="Google Shape;1025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6" name="Google Shape;1026;p15"/>
            <p:cNvGrpSpPr/>
            <p:nvPr/>
          </p:nvGrpSpPr>
          <p:grpSpPr>
            <a:xfrm>
              <a:off x="6456487" y="0"/>
              <a:ext cx="645649" cy="645649"/>
              <a:chOff x="0" y="0"/>
              <a:chExt cx="812800" cy="812800"/>
            </a:xfrm>
          </p:grpSpPr>
          <p:sp>
            <p:nvSpPr>
              <p:cNvPr id="1027" name="Google Shape;102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028" name="Google Shape;1028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9" name="Google Shape;1029;p15"/>
            <p:cNvGrpSpPr/>
            <p:nvPr/>
          </p:nvGrpSpPr>
          <p:grpSpPr>
            <a:xfrm>
              <a:off x="7102136" y="0"/>
              <a:ext cx="645649" cy="645649"/>
              <a:chOff x="0" y="0"/>
              <a:chExt cx="812800" cy="812800"/>
            </a:xfrm>
          </p:grpSpPr>
          <p:sp>
            <p:nvSpPr>
              <p:cNvPr id="1030" name="Google Shape;103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031" name="Google Shape;1031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2" name="Google Shape;1032;p15"/>
            <p:cNvGrpSpPr/>
            <p:nvPr/>
          </p:nvGrpSpPr>
          <p:grpSpPr>
            <a:xfrm>
              <a:off x="7747785" y="0"/>
              <a:ext cx="645649" cy="645649"/>
              <a:chOff x="0" y="0"/>
              <a:chExt cx="812800" cy="812800"/>
            </a:xfrm>
          </p:grpSpPr>
          <p:sp>
            <p:nvSpPr>
              <p:cNvPr id="1033" name="Google Shape;103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034" name="Google Shape;1034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5" name="Google Shape;1035;p15"/>
            <p:cNvGrpSpPr/>
            <p:nvPr/>
          </p:nvGrpSpPr>
          <p:grpSpPr>
            <a:xfrm>
              <a:off x="8393433" y="0"/>
              <a:ext cx="645649" cy="645649"/>
              <a:chOff x="0" y="0"/>
              <a:chExt cx="812800" cy="812800"/>
            </a:xfrm>
          </p:grpSpPr>
          <p:sp>
            <p:nvSpPr>
              <p:cNvPr id="1036" name="Google Shape;1036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037" name="Google Shape;1037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8" name="Google Shape;1038;p15"/>
            <p:cNvGrpSpPr/>
            <p:nvPr/>
          </p:nvGrpSpPr>
          <p:grpSpPr>
            <a:xfrm>
              <a:off x="9039082" y="0"/>
              <a:ext cx="645649" cy="645649"/>
              <a:chOff x="0" y="0"/>
              <a:chExt cx="812800" cy="812800"/>
            </a:xfrm>
          </p:grpSpPr>
          <p:sp>
            <p:nvSpPr>
              <p:cNvPr id="1039" name="Google Shape;1039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040" name="Google Shape;1040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1" name="Google Shape;1041;p15"/>
            <p:cNvGrpSpPr/>
            <p:nvPr/>
          </p:nvGrpSpPr>
          <p:grpSpPr>
            <a:xfrm>
              <a:off x="9684731" y="0"/>
              <a:ext cx="645649" cy="645649"/>
              <a:chOff x="0" y="0"/>
              <a:chExt cx="812800" cy="812800"/>
            </a:xfrm>
          </p:grpSpPr>
          <p:sp>
            <p:nvSpPr>
              <p:cNvPr id="1042" name="Google Shape;104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043" name="Google Shape;1043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15"/>
            <p:cNvGrpSpPr/>
            <p:nvPr/>
          </p:nvGrpSpPr>
          <p:grpSpPr>
            <a:xfrm>
              <a:off x="10330380" y="0"/>
              <a:ext cx="645649" cy="645649"/>
              <a:chOff x="0" y="0"/>
              <a:chExt cx="812800" cy="812800"/>
            </a:xfrm>
          </p:grpSpPr>
          <p:sp>
            <p:nvSpPr>
              <p:cNvPr id="1045" name="Google Shape;1045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046" name="Google Shape;1046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7" name="Google Shape;1047;p15"/>
            <p:cNvGrpSpPr/>
            <p:nvPr/>
          </p:nvGrpSpPr>
          <p:grpSpPr>
            <a:xfrm>
              <a:off x="10976028" y="0"/>
              <a:ext cx="645649" cy="645649"/>
              <a:chOff x="0" y="0"/>
              <a:chExt cx="812800" cy="812800"/>
            </a:xfrm>
          </p:grpSpPr>
          <p:sp>
            <p:nvSpPr>
              <p:cNvPr id="1048" name="Google Shape;104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049" name="Google Shape;1049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0" name="Google Shape;1050;p15"/>
            <p:cNvGrpSpPr/>
            <p:nvPr/>
          </p:nvGrpSpPr>
          <p:grpSpPr>
            <a:xfrm>
              <a:off x="11621677" y="0"/>
              <a:ext cx="645649" cy="645649"/>
              <a:chOff x="0" y="0"/>
              <a:chExt cx="812800" cy="812800"/>
            </a:xfrm>
          </p:grpSpPr>
          <p:sp>
            <p:nvSpPr>
              <p:cNvPr id="1051" name="Google Shape;1051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052" name="Google Shape;1052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3" name="Google Shape;1053;p15"/>
            <p:cNvGrpSpPr/>
            <p:nvPr/>
          </p:nvGrpSpPr>
          <p:grpSpPr>
            <a:xfrm>
              <a:off x="12267326" y="0"/>
              <a:ext cx="645649" cy="645649"/>
              <a:chOff x="0" y="0"/>
              <a:chExt cx="812800" cy="812800"/>
            </a:xfrm>
          </p:grpSpPr>
          <p:sp>
            <p:nvSpPr>
              <p:cNvPr id="1054" name="Google Shape;105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055" name="Google Shape;1055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6" name="Google Shape;1056;p15"/>
            <p:cNvGrpSpPr/>
            <p:nvPr/>
          </p:nvGrpSpPr>
          <p:grpSpPr>
            <a:xfrm>
              <a:off x="12912974" y="0"/>
              <a:ext cx="645649" cy="645649"/>
              <a:chOff x="0" y="0"/>
              <a:chExt cx="812800" cy="812800"/>
            </a:xfrm>
          </p:grpSpPr>
          <p:sp>
            <p:nvSpPr>
              <p:cNvPr id="1057" name="Google Shape;105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058" name="Google Shape;1058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9" name="Google Shape;1059;p15"/>
            <p:cNvGrpSpPr/>
            <p:nvPr/>
          </p:nvGrpSpPr>
          <p:grpSpPr>
            <a:xfrm>
              <a:off x="13558623" y="0"/>
              <a:ext cx="645649" cy="645649"/>
              <a:chOff x="0" y="0"/>
              <a:chExt cx="812800" cy="812800"/>
            </a:xfrm>
          </p:grpSpPr>
          <p:sp>
            <p:nvSpPr>
              <p:cNvPr id="1060" name="Google Shape;106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061" name="Google Shape;1061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2" name="Google Shape;1062;p15"/>
            <p:cNvGrpSpPr/>
            <p:nvPr/>
          </p:nvGrpSpPr>
          <p:grpSpPr>
            <a:xfrm>
              <a:off x="14204272" y="0"/>
              <a:ext cx="645649" cy="645649"/>
              <a:chOff x="0" y="0"/>
              <a:chExt cx="812800" cy="812800"/>
            </a:xfrm>
          </p:grpSpPr>
          <p:sp>
            <p:nvSpPr>
              <p:cNvPr id="1063" name="Google Shape;106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064" name="Google Shape;1064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5" name="Google Shape;1065;p15"/>
            <p:cNvGrpSpPr/>
            <p:nvPr/>
          </p:nvGrpSpPr>
          <p:grpSpPr>
            <a:xfrm>
              <a:off x="14849921" y="0"/>
              <a:ext cx="645649" cy="645649"/>
              <a:chOff x="0" y="0"/>
              <a:chExt cx="812800" cy="812800"/>
            </a:xfrm>
          </p:grpSpPr>
          <p:sp>
            <p:nvSpPr>
              <p:cNvPr id="1066" name="Google Shape;1066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067" name="Google Shape;1067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8" name="Google Shape;1068;p15"/>
            <p:cNvGrpSpPr/>
            <p:nvPr/>
          </p:nvGrpSpPr>
          <p:grpSpPr>
            <a:xfrm>
              <a:off x="15495569" y="0"/>
              <a:ext cx="645649" cy="645649"/>
              <a:chOff x="0" y="0"/>
              <a:chExt cx="812800" cy="812800"/>
            </a:xfrm>
          </p:grpSpPr>
          <p:sp>
            <p:nvSpPr>
              <p:cNvPr id="1069" name="Google Shape;1069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070" name="Google Shape;1070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1" name="Google Shape;1071;p15"/>
            <p:cNvGrpSpPr/>
            <p:nvPr/>
          </p:nvGrpSpPr>
          <p:grpSpPr>
            <a:xfrm>
              <a:off x="16141218" y="0"/>
              <a:ext cx="645649" cy="645649"/>
              <a:chOff x="0" y="0"/>
              <a:chExt cx="812800" cy="812800"/>
            </a:xfrm>
          </p:grpSpPr>
          <p:sp>
            <p:nvSpPr>
              <p:cNvPr id="1072" name="Google Shape;107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073" name="Google Shape;1073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4" name="Google Shape;1074;p15"/>
            <p:cNvGrpSpPr/>
            <p:nvPr/>
          </p:nvGrpSpPr>
          <p:grpSpPr>
            <a:xfrm>
              <a:off x="16786867" y="0"/>
              <a:ext cx="645649" cy="645649"/>
              <a:chOff x="0" y="0"/>
              <a:chExt cx="812800" cy="812800"/>
            </a:xfrm>
          </p:grpSpPr>
          <p:sp>
            <p:nvSpPr>
              <p:cNvPr id="1075" name="Google Shape;1075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076" name="Google Shape;1076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7" name="Google Shape;1077;p15"/>
            <p:cNvGrpSpPr/>
            <p:nvPr/>
          </p:nvGrpSpPr>
          <p:grpSpPr>
            <a:xfrm>
              <a:off x="17432515" y="0"/>
              <a:ext cx="645649" cy="645649"/>
              <a:chOff x="0" y="0"/>
              <a:chExt cx="812800" cy="812800"/>
            </a:xfrm>
          </p:grpSpPr>
          <p:sp>
            <p:nvSpPr>
              <p:cNvPr id="1078" name="Google Shape;107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079" name="Google Shape;1079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0" name="Google Shape;1080;p15"/>
            <p:cNvGrpSpPr/>
            <p:nvPr/>
          </p:nvGrpSpPr>
          <p:grpSpPr>
            <a:xfrm>
              <a:off x="18078164" y="0"/>
              <a:ext cx="645649" cy="645649"/>
              <a:chOff x="0" y="0"/>
              <a:chExt cx="812800" cy="812800"/>
            </a:xfrm>
          </p:grpSpPr>
          <p:sp>
            <p:nvSpPr>
              <p:cNvPr id="1081" name="Google Shape;1081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082" name="Google Shape;1082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3" name="Google Shape;1083;p15"/>
            <p:cNvGrpSpPr/>
            <p:nvPr/>
          </p:nvGrpSpPr>
          <p:grpSpPr>
            <a:xfrm>
              <a:off x="18723813" y="0"/>
              <a:ext cx="645649" cy="645649"/>
              <a:chOff x="0" y="0"/>
              <a:chExt cx="812800" cy="812800"/>
            </a:xfrm>
          </p:grpSpPr>
          <p:sp>
            <p:nvSpPr>
              <p:cNvPr id="1084" name="Google Shape;108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085" name="Google Shape;1085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15"/>
            <p:cNvGrpSpPr/>
            <p:nvPr/>
          </p:nvGrpSpPr>
          <p:grpSpPr>
            <a:xfrm>
              <a:off x="19369462" y="0"/>
              <a:ext cx="645649" cy="645649"/>
              <a:chOff x="0" y="0"/>
              <a:chExt cx="812800" cy="812800"/>
            </a:xfrm>
          </p:grpSpPr>
          <p:sp>
            <p:nvSpPr>
              <p:cNvPr id="1087" name="Google Shape;108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088" name="Google Shape;1088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9" name="Google Shape;1089;p15"/>
            <p:cNvGrpSpPr/>
            <p:nvPr/>
          </p:nvGrpSpPr>
          <p:grpSpPr>
            <a:xfrm>
              <a:off x="20015110" y="0"/>
              <a:ext cx="645649" cy="645649"/>
              <a:chOff x="0" y="0"/>
              <a:chExt cx="812800" cy="812800"/>
            </a:xfrm>
          </p:grpSpPr>
          <p:sp>
            <p:nvSpPr>
              <p:cNvPr id="1090" name="Google Shape;109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091" name="Google Shape;1091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2" name="Google Shape;1092;p15"/>
            <p:cNvGrpSpPr/>
            <p:nvPr/>
          </p:nvGrpSpPr>
          <p:grpSpPr>
            <a:xfrm>
              <a:off x="20660759" y="0"/>
              <a:ext cx="645649" cy="645649"/>
              <a:chOff x="0" y="0"/>
              <a:chExt cx="812800" cy="812800"/>
            </a:xfrm>
          </p:grpSpPr>
          <p:sp>
            <p:nvSpPr>
              <p:cNvPr id="1093" name="Google Shape;109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094" name="Google Shape;1094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5" name="Google Shape;1095;p15"/>
            <p:cNvGrpSpPr/>
            <p:nvPr/>
          </p:nvGrpSpPr>
          <p:grpSpPr>
            <a:xfrm>
              <a:off x="21306408" y="0"/>
              <a:ext cx="645649" cy="645649"/>
              <a:chOff x="0" y="0"/>
              <a:chExt cx="812800" cy="812800"/>
            </a:xfrm>
          </p:grpSpPr>
          <p:sp>
            <p:nvSpPr>
              <p:cNvPr id="1096" name="Google Shape;1096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097" name="Google Shape;1097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8" name="Google Shape;1098;p15"/>
            <p:cNvGrpSpPr/>
            <p:nvPr/>
          </p:nvGrpSpPr>
          <p:grpSpPr>
            <a:xfrm>
              <a:off x="21952056" y="0"/>
              <a:ext cx="645649" cy="645649"/>
              <a:chOff x="0" y="0"/>
              <a:chExt cx="812800" cy="812800"/>
            </a:xfrm>
          </p:grpSpPr>
          <p:sp>
            <p:nvSpPr>
              <p:cNvPr id="1099" name="Google Shape;1099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100" name="Google Shape;1100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15"/>
            <p:cNvGrpSpPr/>
            <p:nvPr/>
          </p:nvGrpSpPr>
          <p:grpSpPr>
            <a:xfrm>
              <a:off x="22597705" y="0"/>
              <a:ext cx="645649" cy="645649"/>
              <a:chOff x="0" y="0"/>
              <a:chExt cx="812800" cy="812800"/>
            </a:xfrm>
          </p:grpSpPr>
          <p:sp>
            <p:nvSpPr>
              <p:cNvPr id="1102" name="Google Shape;110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103" name="Google Shape;1103;p15"/>
              <p:cNvSpPr txBox="1"/>
              <p:nvPr/>
            </p:nvSpPr>
            <p:spPr>
              <a:xfrm>
                <a:off x="139700" y="82550"/>
                <a:ext cx="533400" cy="590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04" name="Google Shape;1104;p15"/>
          <p:cNvSpPr/>
          <p:nvPr/>
        </p:nvSpPr>
        <p:spPr>
          <a:xfrm rot="-2126141">
            <a:off x="10827994" y="3199316"/>
            <a:ext cx="337870" cy="1093110"/>
          </a:xfrm>
          <a:custGeom>
            <a:rect b="b" l="l" r="r" t="t"/>
            <a:pathLst>
              <a:path extrusionOk="0" h="1093110" w="337870">
                <a:moveTo>
                  <a:pt x="0" y="0"/>
                </a:moveTo>
                <a:lnTo>
                  <a:pt x="337870" y="0"/>
                </a:lnTo>
                <a:lnTo>
                  <a:pt x="337870" y="1093110"/>
                </a:lnTo>
                <a:lnTo>
                  <a:pt x="0" y="1093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5" name="Google Shape;1105;p15"/>
          <p:cNvSpPr/>
          <p:nvPr/>
        </p:nvSpPr>
        <p:spPr>
          <a:xfrm rot="-1965488">
            <a:off x="16492466" y="4220468"/>
            <a:ext cx="570602" cy="1846065"/>
          </a:xfrm>
          <a:custGeom>
            <a:rect b="b" l="l" r="r" t="t"/>
            <a:pathLst>
              <a:path extrusionOk="0" h="1846065" w="570602">
                <a:moveTo>
                  <a:pt x="0" y="0"/>
                </a:moveTo>
                <a:lnTo>
                  <a:pt x="570602" y="0"/>
                </a:lnTo>
                <a:lnTo>
                  <a:pt x="570602" y="1846064"/>
                </a:lnTo>
                <a:lnTo>
                  <a:pt x="0" y="1846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6" name="Google Shape;1106;p15"/>
          <p:cNvSpPr/>
          <p:nvPr/>
        </p:nvSpPr>
        <p:spPr>
          <a:xfrm rot="-1279745">
            <a:off x="15539269" y="-569146"/>
            <a:ext cx="998248" cy="3229626"/>
          </a:xfrm>
          <a:custGeom>
            <a:rect b="b" l="l" r="r" t="t"/>
            <a:pathLst>
              <a:path extrusionOk="0" h="3229626" w="998248">
                <a:moveTo>
                  <a:pt x="0" y="0"/>
                </a:moveTo>
                <a:lnTo>
                  <a:pt x="998248" y="0"/>
                </a:lnTo>
                <a:lnTo>
                  <a:pt x="998248" y="3229626"/>
                </a:lnTo>
                <a:lnTo>
                  <a:pt x="0" y="3229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107" name="Google Shape;110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1881" y="1832400"/>
            <a:ext cx="14804246" cy="70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5"/>
          <p:cNvSpPr txBox="1"/>
          <p:nvPr/>
        </p:nvSpPr>
        <p:spPr>
          <a:xfrm>
            <a:off x="2240100" y="0"/>
            <a:ext cx="13249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1114" name="Google Shape;1114;p16"/>
          <p:cNvSpPr/>
          <p:nvPr/>
        </p:nvSpPr>
        <p:spPr>
          <a:xfrm rot="257992">
            <a:off x="5694688" y="7500019"/>
            <a:ext cx="2542061" cy="2542061"/>
          </a:xfrm>
          <a:custGeom>
            <a:rect b="b" l="l" r="r" t="t"/>
            <a:pathLst>
              <a:path extrusionOk="0" h="2541259" w="2541259">
                <a:moveTo>
                  <a:pt x="0" y="0"/>
                </a:moveTo>
                <a:lnTo>
                  <a:pt x="2541258" y="0"/>
                </a:lnTo>
                <a:lnTo>
                  <a:pt x="2541258" y="2541258"/>
                </a:lnTo>
                <a:lnTo>
                  <a:pt x="0" y="2541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5" name="Google Shape;1115;p16"/>
          <p:cNvSpPr/>
          <p:nvPr/>
        </p:nvSpPr>
        <p:spPr>
          <a:xfrm rot="257992">
            <a:off x="9534187" y="167849"/>
            <a:ext cx="1412216" cy="1412216"/>
          </a:xfrm>
          <a:custGeom>
            <a:rect b="b" l="l" r="r" t="t"/>
            <a:pathLst>
              <a:path extrusionOk="0" h="1411770" w="1411770">
                <a:moveTo>
                  <a:pt x="0" y="0"/>
                </a:moveTo>
                <a:lnTo>
                  <a:pt x="1411771" y="0"/>
                </a:lnTo>
                <a:lnTo>
                  <a:pt x="1411771" y="1411770"/>
                </a:lnTo>
                <a:lnTo>
                  <a:pt x="0" y="1411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6" name="Google Shape;1116;p16"/>
          <p:cNvSpPr/>
          <p:nvPr/>
        </p:nvSpPr>
        <p:spPr>
          <a:xfrm rot="257992">
            <a:off x="17183841" y="3115326"/>
            <a:ext cx="2208599" cy="2208599"/>
          </a:xfrm>
          <a:custGeom>
            <a:rect b="b" l="l" r="r" t="t"/>
            <a:pathLst>
              <a:path extrusionOk="0" h="2207902" w="2207902">
                <a:moveTo>
                  <a:pt x="0" y="0"/>
                </a:moveTo>
                <a:lnTo>
                  <a:pt x="2207902" y="0"/>
                </a:lnTo>
                <a:lnTo>
                  <a:pt x="2207902" y="2207901"/>
                </a:lnTo>
                <a:lnTo>
                  <a:pt x="0" y="2207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7" name="Google Shape;1117;p16"/>
          <p:cNvSpPr/>
          <p:nvPr/>
        </p:nvSpPr>
        <p:spPr>
          <a:xfrm rot="-1201188">
            <a:off x="-225363" y="782981"/>
            <a:ext cx="2510879" cy="2510879"/>
          </a:xfrm>
          <a:custGeom>
            <a:rect b="b" l="l" r="r" t="t"/>
            <a:pathLst>
              <a:path extrusionOk="0" h="2509742" w="2509742">
                <a:moveTo>
                  <a:pt x="0" y="0"/>
                </a:moveTo>
                <a:lnTo>
                  <a:pt x="2509742" y="0"/>
                </a:lnTo>
                <a:lnTo>
                  <a:pt x="2509742" y="2509742"/>
                </a:lnTo>
                <a:lnTo>
                  <a:pt x="0" y="2509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8" name="Google Shape;1118;p16"/>
          <p:cNvSpPr/>
          <p:nvPr/>
        </p:nvSpPr>
        <p:spPr>
          <a:xfrm rot="257992">
            <a:off x="14494909" y="8091926"/>
            <a:ext cx="2831050" cy="2831050"/>
          </a:xfrm>
          <a:custGeom>
            <a:rect b="b" l="l" r="r" t="t"/>
            <a:pathLst>
              <a:path extrusionOk="0" h="2830157" w="2830157">
                <a:moveTo>
                  <a:pt x="0" y="0"/>
                </a:moveTo>
                <a:lnTo>
                  <a:pt x="2830157" y="0"/>
                </a:lnTo>
                <a:lnTo>
                  <a:pt x="2830157" y="2830157"/>
                </a:lnTo>
                <a:lnTo>
                  <a:pt x="0" y="2830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9" name="Google Shape;1119;p16"/>
          <p:cNvSpPr txBox="1"/>
          <p:nvPr/>
        </p:nvSpPr>
        <p:spPr>
          <a:xfrm>
            <a:off x="2366506" y="3506444"/>
            <a:ext cx="361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0" name="Google Shape;1120;p16"/>
          <p:cNvGrpSpPr/>
          <p:nvPr/>
        </p:nvGrpSpPr>
        <p:grpSpPr>
          <a:xfrm>
            <a:off x="427742" y="803549"/>
            <a:ext cx="17432545" cy="484266"/>
            <a:chOff x="0" y="0"/>
            <a:chExt cx="23243393" cy="645688"/>
          </a:xfrm>
        </p:grpSpPr>
        <p:grpSp>
          <p:nvGrpSpPr>
            <p:cNvPr id="1121" name="Google Shape;1121;p16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1122" name="Google Shape;112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123" name="Google Shape;1123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4" name="Google Shape;1124;p16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1125" name="Google Shape;112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126" name="Google Shape;1126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7" name="Google Shape;1127;p16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1128" name="Google Shape;112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129" name="Google Shape;1129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0" name="Google Shape;1130;p16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1131" name="Google Shape;113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132" name="Google Shape;1132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3" name="Google Shape;1133;p16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1134" name="Google Shape;113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135" name="Google Shape;1135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6" name="Google Shape;1136;p16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1137" name="Google Shape;113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138" name="Google Shape;1138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9" name="Google Shape;1139;p16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1140" name="Google Shape;11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141" name="Google Shape;1141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2" name="Google Shape;1142;p16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1143" name="Google Shape;114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144" name="Google Shape;1144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5" name="Google Shape;1145;p16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1146" name="Google Shape;114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147" name="Google Shape;1147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8" name="Google Shape;1148;p16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1149" name="Google Shape;114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150" name="Google Shape;1150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1" name="Google Shape;1151;p16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1152" name="Google Shape;115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153" name="Google Shape;1153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4" name="Google Shape;1154;p16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1155" name="Google Shape;115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156" name="Google Shape;1156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7" name="Google Shape;1157;p16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1158" name="Google Shape;115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159" name="Google Shape;1159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0" name="Google Shape;1160;p16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1161" name="Google Shape;116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162" name="Google Shape;1162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3" name="Google Shape;1163;p16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1164" name="Google Shape;116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165" name="Google Shape;1165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6" name="Google Shape;1166;p16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1167" name="Google Shape;116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168" name="Google Shape;1168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9" name="Google Shape;1169;p16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1170" name="Google Shape;117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171" name="Google Shape;1171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2" name="Google Shape;1172;p16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1173" name="Google Shape;117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174" name="Google Shape;1174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5" name="Google Shape;1175;p16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1176" name="Google Shape;117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177" name="Google Shape;1177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8" name="Google Shape;1178;p16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1179" name="Google Shape;117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180" name="Google Shape;1180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1" name="Google Shape;1181;p16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1182" name="Google Shape;118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183" name="Google Shape;1183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4" name="Google Shape;1184;p16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1185" name="Google Shape;118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186" name="Google Shape;1186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7" name="Google Shape;1187;p16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1188" name="Google Shape;118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189" name="Google Shape;1189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0" name="Google Shape;1190;p16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1191" name="Google Shape;119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192" name="Google Shape;1192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3" name="Google Shape;1193;p16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1194" name="Google Shape;119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195" name="Google Shape;1195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6" name="Google Shape;1196;p16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1197" name="Google Shape;119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198" name="Google Shape;1198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9" name="Google Shape;1199;p16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1200" name="Google Shape;120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201" name="Google Shape;1201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2" name="Google Shape;1202;p16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1203" name="Google Shape;120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204" name="Google Shape;1204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5" name="Google Shape;1205;p16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1206" name="Google Shape;120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207" name="Google Shape;1207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8" name="Google Shape;1208;p16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1209" name="Google Shape;120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210" name="Google Shape;1210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16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1212" name="Google Shape;121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213" name="Google Shape;1213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4" name="Google Shape;1214;p16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1215" name="Google Shape;121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216" name="Google Shape;1216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7" name="Google Shape;1217;p16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1218" name="Google Shape;121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219" name="Google Shape;1219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0" name="Google Shape;1220;p16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1221" name="Google Shape;122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222" name="Google Shape;1222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3" name="Google Shape;1223;p16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1224" name="Google Shape;122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225" name="Google Shape;1225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6" name="Google Shape;1226;p16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1227" name="Google Shape;122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228" name="Google Shape;1228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29" name="Google Shape;1229;p16"/>
          <p:cNvGrpSpPr/>
          <p:nvPr/>
        </p:nvGrpSpPr>
        <p:grpSpPr>
          <a:xfrm>
            <a:off x="427742" y="9120104"/>
            <a:ext cx="17432545" cy="484266"/>
            <a:chOff x="0" y="0"/>
            <a:chExt cx="23243393" cy="645688"/>
          </a:xfrm>
        </p:grpSpPr>
        <p:grpSp>
          <p:nvGrpSpPr>
            <p:cNvPr id="1230" name="Google Shape;1230;p16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1231" name="Google Shape;123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232" name="Google Shape;1232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3" name="Google Shape;1233;p16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1234" name="Google Shape;123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235" name="Google Shape;1235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6" name="Google Shape;1236;p16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1237" name="Google Shape;123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238" name="Google Shape;1238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9" name="Google Shape;1239;p16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1240" name="Google Shape;12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241" name="Google Shape;1241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2" name="Google Shape;1242;p16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1243" name="Google Shape;124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244" name="Google Shape;1244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16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1246" name="Google Shape;124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247" name="Google Shape;1247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8" name="Google Shape;1248;p16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1249" name="Google Shape;124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250" name="Google Shape;1250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1" name="Google Shape;1251;p16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1252" name="Google Shape;125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253" name="Google Shape;1253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4" name="Google Shape;1254;p16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1255" name="Google Shape;125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256" name="Google Shape;1256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7" name="Google Shape;1257;p16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1258" name="Google Shape;125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259" name="Google Shape;1259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0" name="Google Shape;1260;p16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1261" name="Google Shape;126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262" name="Google Shape;1262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3" name="Google Shape;1263;p16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1264" name="Google Shape;126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265" name="Google Shape;1265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6" name="Google Shape;1266;p16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1267" name="Google Shape;126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268" name="Google Shape;1268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9" name="Google Shape;1269;p16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1270" name="Google Shape;127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271" name="Google Shape;1271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2" name="Google Shape;1272;p16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1273" name="Google Shape;127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274" name="Google Shape;1274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5" name="Google Shape;1275;p16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1276" name="Google Shape;127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277" name="Google Shape;1277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8" name="Google Shape;1278;p16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1279" name="Google Shape;127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280" name="Google Shape;1280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1" name="Google Shape;1281;p16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1282" name="Google Shape;128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283" name="Google Shape;1283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4" name="Google Shape;1284;p16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1285" name="Google Shape;128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286" name="Google Shape;1286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7" name="Google Shape;1287;p16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1288" name="Google Shape;128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289" name="Google Shape;1289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0" name="Google Shape;1290;p16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1291" name="Google Shape;129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292" name="Google Shape;1292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3" name="Google Shape;1293;p16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1294" name="Google Shape;129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295" name="Google Shape;1295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6" name="Google Shape;1296;p16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1297" name="Google Shape;129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298" name="Google Shape;1298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9" name="Google Shape;1299;p16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1300" name="Google Shape;130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301" name="Google Shape;1301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2" name="Google Shape;1302;p16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1303" name="Google Shape;130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304" name="Google Shape;1304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5" name="Google Shape;1305;p16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1306" name="Google Shape;130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307" name="Google Shape;1307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8" name="Google Shape;1308;p16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1309" name="Google Shape;130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310" name="Google Shape;1310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1" name="Google Shape;1311;p16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1312" name="Google Shape;131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313" name="Google Shape;1313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4" name="Google Shape;1314;p16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1315" name="Google Shape;131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316" name="Google Shape;1316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7" name="Google Shape;1317;p16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1318" name="Google Shape;131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319" name="Google Shape;1319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0" name="Google Shape;1320;p16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1321" name="Google Shape;132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322" name="Google Shape;1322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3" name="Google Shape;1323;p16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1324" name="Google Shape;132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325" name="Google Shape;1325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6" name="Google Shape;1326;p16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1327" name="Google Shape;132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328" name="Google Shape;1328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9" name="Google Shape;1329;p16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1330" name="Google Shape;133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331" name="Google Shape;1331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2" name="Google Shape;1332;p16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1333" name="Google Shape;133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334" name="Google Shape;1334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16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1336" name="Google Shape;133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337" name="Google Shape;1337;p16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38" name="Google Shape;1338;p16"/>
          <p:cNvSpPr/>
          <p:nvPr/>
        </p:nvSpPr>
        <p:spPr>
          <a:xfrm rot="-1964114">
            <a:off x="16491582" y="4221185"/>
            <a:ext cx="569803" cy="1843479"/>
          </a:xfrm>
          <a:custGeom>
            <a:rect b="b" l="l" r="r" t="t"/>
            <a:pathLst>
              <a:path extrusionOk="0" h="1846065" w="570602">
                <a:moveTo>
                  <a:pt x="0" y="0"/>
                </a:moveTo>
                <a:lnTo>
                  <a:pt x="570602" y="0"/>
                </a:lnTo>
                <a:lnTo>
                  <a:pt x="570602" y="1846064"/>
                </a:lnTo>
                <a:lnTo>
                  <a:pt x="0" y="1846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9" name="Google Shape;1339;p16"/>
          <p:cNvSpPr/>
          <p:nvPr/>
        </p:nvSpPr>
        <p:spPr>
          <a:xfrm rot="-1274586">
            <a:off x="15537548" y="-567708"/>
            <a:ext cx="998728" cy="3231180"/>
          </a:xfrm>
          <a:custGeom>
            <a:rect b="b" l="l" r="r" t="t"/>
            <a:pathLst>
              <a:path extrusionOk="0" h="3229626" w="998248">
                <a:moveTo>
                  <a:pt x="0" y="0"/>
                </a:moveTo>
                <a:lnTo>
                  <a:pt x="998248" y="0"/>
                </a:lnTo>
                <a:lnTo>
                  <a:pt x="998248" y="3229626"/>
                </a:lnTo>
                <a:lnTo>
                  <a:pt x="0" y="3229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0" name="Google Shape;1340;p16"/>
          <p:cNvSpPr txBox="1"/>
          <p:nvPr/>
        </p:nvSpPr>
        <p:spPr>
          <a:xfrm>
            <a:off x="2240100" y="0"/>
            <a:ext cx="13249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1341" name="Google Shape;1341;p16"/>
          <p:cNvSpPr txBox="1"/>
          <p:nvPr/>
        </p:nvSpPr>
        <p:spPr>
          <a:xfrm>
            <a:off x="1868225" y="1686925"/>
            <a:ext cx="6057300" cy="10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Page: 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16"/>
          <p:cNvSpPr txBox="1"/>
          <p:nvPr/>
        </p:nvSpPr>
        <p:spPr>
          <a:xfrm>
            <a:off x="2059638" y="3035613"/>
            <a:ext cx="14168700" cy="55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Home page features a slideshow of images relating to Louisiana’s culture and gives users a glimpse of what Louisiana has to offer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quicklinks section 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offers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users with quick access to different Events and popular locations around the state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1348" name="Google Shape;1348;p17"/>
          <p:cNvSpPr/>
          <p:nvPr/>
        </p:nvSpPr>
        <p:spPr>
          <a:xfrm rot="257992">
            <a:off x="5694688" y="7500019"/>
            <a:ext cx="2542061" cy="2542061"/>
          </a:xfrm>
          <a:custGeom>
            <a:rect b="b" l="l" r="r" t="t"/>
            <a:pathLst>
              <a:path extrusionOk="0" h="2541259" w="2541259">
                <a:moveTo>
                  <a:pt x="0" y="0"/>
                </a:moveTo>
                <a:lnTo>
                  <a:pt x="2541258" y="0"/>
                </a:lnTo>
                <a:lnTo>
                  <a:pt x="2541258" y="2541258"/>
                </a:lnTo>
                <a:lnTo>
                  <a:pt x="0" y="2541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9" name="Google Shape;1349;p17"/>
          <p:cNvSpPr/>
          <p:nvPr/>
        </p:nvSpPr>
        <p:spPr>
          <a:xfrm rot="257992">
            <a:off x="9534187" y="167849"/>
            <a:ext cx="1412216" cy="1412216"/>
          </a:xfrm>
          <a:custGeom>
            <a:rect b="b" l="l" r="r" t="t"/>
            <a:pathLst>
              <a:path extrusionOk="0" h="1411770" w="1411770">
                <a:moveTo>
                  <a:pt x="0" y="0"/>
                </a:moveTo>
                <a:lnTo>
                  <a:pt x="1411771" y="0"/>
                </a:lnTo>
                <a:lnTo>
                  <a:pt x="1411771" y="1411770"/>
                </a:lnTo>
                <a:lnTo>
                  <a:pt x="0" y="1411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0" name="Google Shape;1350;p17"/>
          <p:cNvSpPr/>
          <p:nvPr/>
        </p:nvSpPr>
        <p:spPr>
          <a:xfrm rot="257992">
            <a:off x="17183841" y="3115326"/>
            <a:ext cx="2208599" cy="2208599"/>
          </a:xfrm>
          <a:custGeom>
            <a:rect b="b" l="l" r="r" t="t"/>
            <a:pathLst>
              <a:path extrusionOk="0" h="2207902" w="2207902">
                <a:moveTo>
                  <a:pt x="0" y="0"/>
                </a:moveTo>
                <a:lnTo>
                  <a:pt x="2207902" y="0"/>
                </a:lnTo>
                <a:lnTo>
                  <a:pt x="2207902" y="2207901"/>
                </a:lnTo>
                <a:lnTo>
                  <a:pt x="0" y="2207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1" name="Google Shape;1351;p17"/>
          <p:cNvSpPr/>
          <p:nvPr/>
        </p:nvSpPr>
        <p:spPr>
          <a:xfrm rot="-1201188">
            <a:off x="-225363" y="782981"/>
            <a:ext cx="2510879" cy="2510879"/>
          </a:xfrm>
          <a:custGeom>
            <a:rect b="b" l="l" r="r" t="t"/>
            <a:pathLst>
              <a:path extrusionOk="0" h="2509742" w="2509742">
                <a:moveTo>
                  <a:pt x="0" y="0"/>
                </a:moveTo>
                <a:lnTo>
                  <a:pt x="2509742" y="0"/>
                </a:lnTo>
                <a:lnTo>
                  <a:pt x="2509742" y="2509742"/>
                </a:lnTo>
                <a:lnTo>
                  <a:pt x="0" y="2509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2" name="Google Shape;1352;p17"/>
          <p:cNvSpPr/>
          <p:nvPr/>
        </p:nvSpPr>
        <p:spPr>
          <a:xfrm rot="257992">
            <a:off x="14494909" y="8091926"/>
            <a:ext cx="2831050" cy="2831050"/>
          </a:xfrm>
          <a:custGeom>
            <a:rect b="b" l="l" r="r" t="t"/>
            <a:pathLst>
              <a:path extrusionOk="0" h="2830157" w="2830157">
                <a:moveTo>
                  <a:pt x="0" y="0"/>
                </a:moveTo>
                <a:lnTo>
                  <a:pt x="2830157" y="0"/>
                </a:lnTo>
                <a:lnTo>
                  <a:pt x="2830157" y="2830157"/>
                </a:lnTo>
                <a:lnTo>
                  <a:pt x="0" y="2830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3" name="Google Shape;1353;p17"/>
          <p:cNvSpPr txBox="1"/>
          <p:nvPr/>
        </p:nvSpPr>
        <p:spPr>
          <a:xfrm>
            <a:off x="2366506" y="3506444"/>
            <a:ext cx="361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6B2D6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grpSp>
        <p:nvGrpSpPr>
          <p:cNvPr id="1354" name="Google Shape;1354;p17"/>
          <p:cNvGrpSpPr/>
          <p:nvPr/>
        </p:nvGrpSpPr>
        <p:grpSpPr>
          <a:xfrm>
            <a:off x="427742" y="803549"/>
            <a:ext cx="17432545" cy="484266"/>
            <a:chOff x="0" y="0"/>
            <a:chExt cx="23243393" cy="645688"/>
          </a:xfrm>
        </p:grpSpPr>
        <p:grpSp>
          <p:nvGrpSpPr>
            <p:cNvPr id="1355" name="Google Shape;1355;p17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1356" name="Google Shape;135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357" name="Google Shape;1357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8" name="Google Shape;1358;p17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1359" name="Google Shape;135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360" name="Google Shape;1360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17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1362" name="Google Shape;136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363" name="Google Shape;1363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4" name="Google Shape;1364;p17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1365" name="Google Shape;136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366" name="Google Shape;1366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7" name="Google Shape;1367;p17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1368" name="Google Shape;136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369" name="Google Shape;1369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0" name="Google Shape;1370;p17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1371" name="Google Shape;137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372" name="Google Shape;1372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3" name="Google Shape;1373;p17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1374" name="Google Shape;137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375" name="Google Shape;1375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6" name="Google Shape;1376;p17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1377" name="Google Shape;137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378" name="Google Shape;1378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9" name="Google Shape;1379;p17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1380" name="Google Shape;138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381" name="Google Shape;1381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2" name="Google Shape;1382;p17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1383" name="Google Shape;138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384" name="Google Shape;1384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5" name="Google Shape;1385;p17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1386" name="Google Shape;138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387" name="Google Shape;1387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8" name="Google Shape;1388;p17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1389" name="Google Shape;138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390" name="Google Shape;1390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1" name="Google Shape;1391;p17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1392" name="Google Shape;139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393" name="Google Shape;1393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4" name="Google Shape;1394;p17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1395" name="Google Shape;139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396" name="Google Shape;1396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7" name="Google Shape;1397;p17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1398" name="Google Shape;139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399" name="Google Shape;1399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0" name="Google Shape;1400;p17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1401" name="Google Shape;140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402" name="Google Shape;1402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17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1404" name="Google Shape;140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405" name="Google Shape;1405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17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1407" name="Google Shape;140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408" name="Google Shape;1408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9" name="Google Shape;1409;p17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1410" name="Google Shape;141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411" name="Google Shape;1411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2" name="Google Shape;1412;p17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1413" name="Google Shape;141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414" name="Google Shape;1414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5" name="Google Shape;1415;p17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1416" name="Google Shape;141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417" name="Google Shape;1417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8" name="Google Shape;1418;p17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1419" name="Google Shape;141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420" name="Google Shape;1420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17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1422" name="Google Shape;142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423" name="Google Shape;1423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17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1425" name="Google Shape;142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426" name="Google Shape;1426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7" name="Google Shape;1427;p17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1428" name="Google Shape;142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429" name="Google Shape;1429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0" name="Google Shape;1430;p17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1431" name="Google Shape;143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432" name="Google Shape;1432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3" name="Google Shape;1433;p17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1434" name="Google Shape;143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435" name="Google Shape;1435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6" name="Google Shape;1436;p17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1437" name="Google Shape;143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438" name="Google Shape;1438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9" name="Google Shape;1439;p17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1440" name="Google Shape;144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441" name="Google Shape;1441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2" name="Google Shape;1442;p17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1443" name="Google Shape;144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444" name="Google Shape;1444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5" name="Google Shape;1445;p17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1446" name="Google Shape;144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447" name="Google Shape;1447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8" name="Google Shape;1448;p17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1449" name="Google Shape;144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450" name="Google Shape;1450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1" name="Google Shape;1451;p17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1452" name="Google Shape;145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453" name="Google Shape;1453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17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1455" name="Google Shape;145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456" name="Google Shape;1456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7" name="Google Shape;1457;p17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1458" name="Google Shape;145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459" name="Google Shape;1459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0" name="Google Shape;1460;p17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1461" name="Google Shape;146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462" name="Google Shape;1462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63" name="Google Shape;1463;p17"/>
          <p:cNvGrpSpPr/>
          <p:nvPr/>
        </p:nvGrpSpPr>
        <p:grpSpPr>
          <a:xfrm>
            <a:off x="427742" y="9120104"/>
            <a:ext cx="17432545" cy="484266"/>
            <a:chOff x="0" y="0"/>
            <a:chExt cx="23243393" cy="645688"/>
          </a:xfrm>
        </p:grpSpPr>
        <p:grpSp>
          <p:nvGrpSpPr>
            <p:cNvPr id="1464" name="Google Shape;1464;p17"/>
            <p:cNvGrpSpPr/>
            <p:nvPr/>
          </p:nvGrpSpPr>
          <p:grpSpPr>
            <a:xfrm>
              <a:off x="0" y="0"/>
              <a:ext cx="645688" cy="645688"/>
              <a:chOff x="0" y="0"/>
              <a:chExt cx="812800" cy="812800"/>
            </a:xfrm>
          </p:grpSpPr>
          <p:sp>
            <p:nvSpPr>
              <p:cNvPr id="1465" name="Google Shape;146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466" name="Google Shape;1466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7" name="Google Shape;1467;p17"/>
            <p:cNvGrpSpPr/>
            <p:nvPr/>
          </p:nvGrpSpPr>
          <p:grpSpPr>
            <a:xfrm>
              <a:off x="645649" y="0"/>
              <a:ext cx="645688" cy="645688"/>
              <a:chOff x="0" y="0"/>
              <a:chExt cx="812800" cy="812800"/>
            </a:xfrm>
          </p:grpSpPr>
          <p:sp>
            <p:nvSpPr>
              <p:cNvPr id="1468" name="Google Shape;146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469" name="Google Shape;1469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0" name="Google Shape;1470;p17"/>
            <p:cNvGrpSpPr/>
            <p:nvPr/>
          </p:nvGrpSpPr>
          <p:grpSpPr>
            <a:xfrm>
              <a:off x="1291297" y="0"/>
              <a:ext cx="645688" cy="645688"/>
              <a:chOff x="0" y="0"/>
              <a:chExt cx="812800" cy="812800"/>
            </a:xfrm>
          </p:grpSpPr>
          <p:sp>
            <p:nvSpPr>
              <p:cNvPr id="1471" name="Google Shape;147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472" name="Google Shape;1472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3" name="Google Shape;1473;p17"/>
            <p:cNvGrpSpPr/>
            <p:nvPr/>
          </p:nvGrpSpPr>
          <p:grpSpPr>
            <a:xfrm>
              <a:off x="1936946" y="0"/>
              <a:ext cx="645688" cy="645688"/>
              <a:chOff x="0" y="0"/>
              <a:chExt cx="812800" cy="812800"/>
            </a:xfrm>
          </p:grpSpPr>
          <p:sp>
            <p:nvSpPr>
              <p:cNvPr id="1474" name="Google Shape;147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475" name="Google Shape;1475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6" name="Google Shape;1476;p17"/>
            <p:cNvGrpSpPr/>
            <p:nvPr/>
          </p:nvGrpSpPr>
          <p:grpSpPr>
            <a:xfrm>
              <a:off x="2582595" y="0"/>
              <a:ext cx="645688" cy="645688"/>
              <a:chOff x="0" y="0"/>
              <a:chExt cx="812800" cy="812800"/>
            </a:xfrm>
          </p:grpSpPr>
          <p:sp>
            <p:nvSpPr>
              <p:cNvPr id="1477" name="Google Shape;147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478" name="Google Shape;1478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9" name="Google Shape;1479;p17"/>
            <p:cNvGrpSpPr/>
            <p:nvPr/>
          </p:nvGrpSpPr>
          <p:grpSpPr>
            <a:xfrm>
              <a:off x="3228244" y="0"/>
              <a:ext cx="645688" cy="645688"/>
              <a:chOff x="0" y="0"/>
              <a:chExt cx="812800" cy="812800"/>
            </a:xfrm>
          </p:grpSpPr>
          <p:sp>
            <p:nvSpPr>
              <p:cNvPr id="1480" name="Google Shape;148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481" name="Google Shape;1481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2" name="Google Shape;1482;p17"/>
            <p:cNvGrpSpPr/>
            <p:nvPr/>
          </p:nvGrpSpPr>
          <p:grpSpPr>
            <a:xfrm>
              <a:off x="3873892" y="0"/>
              <a:ext cx="645688" cy="645688"/>
              <a:chOff x="0" y="0"/>
              <a:chExt cx="812800" cy="812800"/>
            </a:xfrm>
          </p:grpSpPr>
          <p:sp>
            <p:nvSpPr>
              <p:cNvPr id="1483" name="Google Shape;148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484" name="Google Shape;1484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5" name="Google Shape;1485;p17"/>
            <p:cNvGrpSpPr/>
            <p:nvPr/>
          </p:nvGrpSpPr>
          <p:grpSpPr>
            <a:xfrm>
              <a:off x="4519541" y="0"/>
              <a:ext cx="645688" cy="645688"/>
              <a:chOff x="0" y="0"/>
              <a:chExt cx="812800" cy="812800"/>
            </a:xfrm>
          </p:grpSpPr>
          <p:sp>
            <p:nvSpPr>
              <p:cNvPr id="1486" name="Google Shape;148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487" name="Google Shape;1487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17"/>
            <p:cNvGrpSpPr/>
            <p:nvPr/>
          </p:nvGrpSpPr>
          <p:grpSpPr>
            <a:xfrm>
              <a:off x="5165190" y="0"/>
              <a:ext cx="645688" cy="645688"/>
              <a:chOff x="0" y="0"/>
              <a:chExt cx="812800" cy="812800"/>
            </a:xfrm>
          </p:grpSpPr>
          <p:sp>
            <p:nvSpPr>
              <p:cNvPr id="1489" name="Google Shape;148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490" name="Google Shape;1490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1" name="Google Shape;1491;p17"/>
            <p:cNvGrpSpPr/>
            <p:nvPr/>
          </p:nvGrpSpPr>
          <p:grpSpPr>
            <a:xfrm>
              <a:off x="5810838" y="0"/>
              <a:ext cx="645688" cy="645688"/>
              <a:chOff x="0" y="0"/>
              <a:chExt cx="812800" cy="812800"/>
            </a:xfrm>
          </p:grpSpPr>
          <p:sp>
            <p:nvSpPr>
              <p:cNvPr id="1492" name="Google Shape;149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493" name="Google Shape;1493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4" name="Google Shape;1494;p17"/>
            <p:cNvGrpSpPr/>
            <p:nvPr/>
          </p:nvGrpSpPr>
          <p:grpSpPr>
            <a:xfrm>
              <a:off x="6456487" y="0"/>
              <a:ext cx="645688" cy="645688"/>
              <a:chOff x="0" y="0"/>
              <a:chExt cx="812800" cy="812800"/>
            </a:xfrm>
          </p:grpSpPr>
          <p:sp>
            <p:nvSpPr>
              <p:cNvPr id="1495" name="Google Shape;149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496" name="Google Shape;1496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7" name="Google Shape;1497;p17"/>
            <p:cNvGrpSpPr/>
            <p:nvPr/>
          </p:nvGrpSpPr>
          <p:grpSpPr>
            <a:xfrm>
              <a:off x="7102136" y="0"/>
              <a:ext cx="645688" cy="645688"/>
              <a:chOff x="0" y="0"/>
              <a:chExt cx="812800" cy="812800"/>
            </a:xfrm>
          </p:grpSpPr>
          <p:sp>
            <p:nvSpPr>
              <p:cNvPr id="1498" name="Google Shape;149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499" name="Google Shape;1499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0" name="Google Shape;1500;p17"/>
            <p:cNvGrpSpPr/>
            <p:nvPr/>
          </p:nvGrpSpPr>
          <p:grpSpPr>
            <a:xfrm>
              <a:off x="7747785" y="0"/>
              <a:ext cx="645688" cy="645688"/>
              <a:chOff x="0" y="0"/>
              <a:chExt cx="812800" cy="812800"/>
            </a:xfrm>
          </p:grpSpPr>
          <p:sp>
            <p:nvSpPr>
              <p:cNvPr id="1501" name="Google Shape;150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502" name="Google Shape;1502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3" name="Google Shape;1503;p17"/>
            <p:cNvGrpSpPr/>
            <p:nvPr/>
          </p:nvGrpSpPr>
          <p:grpSpPr>
            <a:xfrm>
              <a:off x="8393433" y="0"/>
              <a:ext cx="645688" cy="645688"/>
              <a:chOff x="0" y="0"/>
              <a:chExt cx="812800" cy="812800"/>
            </a:xfrm>
          </p:grpSpPr>
          <p:sp>
            <p:nvSpPr>
              <p:cNvPr id="1504" name="Google Shape;150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505" name="Google Shape;1505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6" name="Google Shape;1506;p17"/>
            <p:cNvGrpSpPr/>
            <p:nvPr/>
          </p:nvGrpSpPr>
          <p:grpSpPr>
            <a:xfrm>
              <a:off x="9039082" y="0"/>
              <a:ext cx="645688" cy="645688"/>
              <a:chOff x="0" y="0"/>
              <a:chExt cx="812800" cy="812800"/>
            </a:xfrm>
          </p:grpSpPr>
          <p:sp>
            <p:nvSpPr>
              <p:cNvPr id="1507" name="Google Shape;150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508" name="Google Shape;1508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9" name="Google Shape;1509;p17"/>
            <p:cNvGrpSpPr/>
            <p:nvPr/>
          </p:nvGrpSpPr>
          <p:grpSpPr>
            <a:xfrm>
              <a:off x="9684731" y="0"/>
              <a:ext cx="645688" cy="645688"/>
              <a:chOff x="0" y="0"/>
              <a:chExt cx="812800" cy="812800"/>
            </a:xfrm>
          </p:grpSpPr>
          <p:sp>
            <p:nvSpPr>
              <p:cNvPr id="1510" name="Google Shape;151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511" name="Google Shape;1511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2" name="Google Shape;1512;p17"/>
            <p:cNvGrpSpPr/>
            <p:nvPr/>
          </p:nvGrpSpPr>
          <p:grpSpPr>
            <a:xfrm>
              <a:off x="10330380" y="0"/>
              <a:ext cx="645688" cy="645688"/>
              <a:chOff x="0" y="0"/>
              <a:chExt cx="812800" cy="812800"/>
            </a:xfrm>
          </p:grpSpPr>
          <p:sp>
            <p:nvSpPr>
              <p:cNvPr id="1513" name="Google Shape;151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514" name="Google Shape;1514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5" name="Google Shape;1515;p17"/>
            <p:cNvGrpSpPr/>
            <p:nvPr/>
          </p:nvGrpSpPr>
          <p:grpSpPr>
            <a:xfrm>
              <a:off x="10976028" y="0"/>
              <a:ext cx="645688" cy="645688"/>
              <a:chOff x="0" y="0"/>
              <a:chExt cx="812800" cy="812800"/>
            </a:xfrm>
          </p:grpSpPr>
          <p:sp>
            <p:nvSpPr>
              <p:cNvPr id="1516" name="Google Shape;151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517" name="Google Shape;1517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8" name="Google Shape;1518;p17"/>
            <p:cNvGrpSpPr/>
            <p:nvPr/>
          </p:nvGrpSpPr>
          <p:grpSpPr>
            <a:xfrm>
              <a:off x="11621677" y="0"/>
              <a:ext cx="645688" cy="645688"/>
              <a:chOff x="0" y="0"/>
              <a:chExt cx="812800" cy="812800"/>
            </a:xfrm>
          </p:grpSpPr>
          <p:sp>
            <p:nvSpPr>
              <p:cNvPr id="1519" name="Google Shape;151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520" name="Google Shape;1520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1" name="Google Shape;1521;p17"/>
            <p:cNvGrpSpPr/>
            <p:nvPr/>
          </p:nvGrpSpPr>
          <p:grpSpPr>
            <a:xfrm>
              <a:off x="12267326" y="0"/>
              <a:ext cx="645688" cy="645688"/>
              <a:chOff x="0" y="0"/>
              <a:chExt cx="812800" cy="812800"/>
            </a:xfrm>
          </p:grpSpPr>
          <p:sp>
            <p:nvSpPr>
              <p:cNvPr id="1522" name="Google Shape;152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523" name="Google Shape;1523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4" name="Google Shape;1524;p17"/>
            <p:cNvGrpSpPr/>
            <p:nvPr/>
          </p:nvGrpSpPr>
          <p:grpSpPr>
            <a:xfrm>
              <a:off x="12912974" y="0"/>
              <a:ext cx="645688" cy="645688"/>
              <a:chOff x="0" y="0"/>
              <a:chExt cx="812800" cy="812800"/>
            </a:xfrm>
          </p:grpSpPr>
          <p:sp>
            <p:nvSpPr>
              <p:cNvPr id="1525" name="Google Shape;152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526" name="Google Shape;1526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7" name="Google Shape;1527;p17"/>
            <p:cNvGrpSpPr/>
            <p:nvPr/>
          </p:nvGrpSpPr>
          <p:grpSpPr>
            <a:xfrm>
              <a:off x="13558623" y="0"/>
              <a:ext cx="645688" cy="645688"/>
              <a:chOff x="0" y="0"/>
              <a:chExt cx="812800" cy="812800"/>
            </a:xfrm>
          </p:grpSpPr>
          <p:sp>
            <p:nvSpPr>
              <p:cNvPr id="1528" name="Google Shape;152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529" name="Google Shape;1529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0" name="Google Shape;1530;p17"/>
            <p:cNvGrpSpPr/>
            <p:nvPr/>
          </p:nvGrpSpPr>
          <p:grpSpPr>
            <a:xfrm>
              <a:off x="14204272" y="0"/>
              <a:ext cx="645688" cy="645688"/>
              <a:chOff x="0" y="0"/>
              <a:chExt cx="812800" cy="812800"/>
            </a:xfrm>
          </p:grpSpPr>
          <p:sp>
            <p:nvSpPr>
              <p:cNvPr id="1531" name="Google Shape;153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532" name="Google Shape;1532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3" name="Google Shape;1533;p17"/>
            <p:cNvGrpSpPr/>
            <p:nvPr/>
          </p:nvGrpSpPr>
          <p:grpSpPr>
            <a:xfrm>
              <a:off x="14849921" y="0"/>
              <a:ext cx="645688" cy="645688"/>
              <a:chOff x="0" y="0"/>
              <a:chExt cx="812800" cy="812800"/>
            </a:xfrm>
          </p:grpSpPr>
          <p:sp>
            <p:nvSpPr>
              <p:cNvPr id="1534" name="Google Shape;153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535" name="Google Shape;1535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6" name="Google Shape;1536;p17"/>
            <p:cNvGrpSpPr/>
            <p:nvPr/>
          </p:nvGrpSpPr>
          <p:grpSpPr>
            <a:xfrm>
              <a:off x="15495569" y="0"/>
              <a:ext cx="645688" cy="645688"/>
              <a:chOff x="0" y="0"/>
              <a:chExt cx="812800" cy="812800"/>
            </a:xfrm>
          </p:grpSpPr>
          <p:sp>
            <p:nvSpPr>
              <p:cNvPr id="1537" name="Google Shape;153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538" name="Google Shape;1538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17"/>
            <p:cNvGrpSpPr/>
            <p:nvPr/>
          </p:nvGrpSpPr>
          <p:grpSpPr>
            <a:xfrm>
              <a:off x="16141218" y="0"/>
              <a:ext cx="645688" cy="645688"/>
              <a:chOff x="0" y="0"/>
              <a:chExt cx="812800" cy="812800"/>
            </a:xfrm>
          </p:grpSpPr>
          <p:sp>
            <p:nvSpPr>
              <p:cNvPr id="1540" name="Google Shape;154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541" name="Google Shape;1541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2" name="Google Shape;1542;p17"/>
            <p:cNvGrpSpPr/>
            <p:nvPr/>
          </p:nvGrpSpPr>
          <p:grpSpPr>
            <a:xfrm>
              <a:off x="16786867" y="0"/>
              <a:ext cx="645688" cy="645688"/>
              <a:chOff x="0" y="0"/>
              <a:chExt cx="812800" cy="812800"/>
            </a:xfrm>
          </p:grpSpPr>
          <p:sp>
            <p:nvSpPr>
              <p:cNvPr id="1543" name="Google Shape;154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544" name="Google Shape;1544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5" name="Google Shape;1545;p17"/>
            <p:cNvGrpSpPr/>
            <p:nvPr/>
          </p:nvGrpSpPr>
          <p:grpSpPr>
            <a:xfrm>
              <a:off x="17432515" y="0"/>
              <a:ext cx="645688" cy="645688"/>
              <a:chOff x="0" y="0"/>
              <a:chExt cx="812800" cy="812800"/>
            </a:xfrm>
          </p:grpSpPr>
          <p:sp>
            <p:nvSpPr>
              <p:cNvPr id="1546" name="Google Shape;154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547" name="Google Shape;1547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8" name="Google Shape;1548;p17"/>
            <p:cNvGrpSpPr/>
            <p:nvPr/>
          </p:nvGrpSpPr>
          <p:grpSpPr>
            <a:xfrm>
              <a:off x="18078164" y="0"/>
              <a:ext cx="645688" cy="645688"/>
              <a:chOff x="0" y="0"/>
              <a:chExt cx="812800" cy="812800"/>
            </a:xfrm>
          </p:grpSpPr>
          <p:sp>
            <p:nvSpPr>
              <p:cNvPr id="1549" name="Google Shape;154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550" name="Google Shape;1550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1" name="Google Shape;1551;p17"/>
            <p:cNvGrpSpPr/>
            <p:nvPr/>
          </p:nvGrpSpPr>
          <p:grpSpPr>
            <a:xfrm>
              <a:off x="18723813" y="0"/>
              <a:ext cx="645688" cy="645688"/>
              <a:chOff x="0" y="0"/>
              <a:chExt cx="812800" cy="812800"/>
            </a:xfrm>
          </p:grpSpPr>
          <p:sp>
            <p:nvSpPr>
              <p:cNvPr id="1552" name="Google Shape;155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553" name="Google Shape;1553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4" name="Google Shape;1554;p17"/>
            <p:cNvGrpSpPr/>
            <p:nvPr/>
          </p:nvGrpSpPr>
          <p:grpSpPr>
            <a:xfrm>
              <a:off x="19369462" y="0"/>
              <a:ext cx="645688" cy="645688"/>
              <a:chOff x="0" y="0"/>
              <a:chExt cx="812800" cy="812800"/>
            </a:xfrm>
          </p:grpSpPr>
          <p:sp>
            <p:nvSpPr>
              <p:cNvPr id="1555" name="Google Shape;155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556" name="Google Shape;1556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7" name="Google Shape;1557;p17"/>
            <p:cNvGrpSpPr/>
            <p:nvPr/>
          </p:nvGrpSpPr>
          <p:grpSpPr>
            <a:xfrm>
              <a:off x="20015110" y="0"/>
              <a:ext cx="645688" cy="645688"/>
              <a:chOff x="0" y="0"/>
              <a:chExt cx="812800" cy="812800"/>
            </a:xfrm>
          </p:grpSpPr>
          <p:sp>
            <p:nvSpPr>
              <p:cNvPr id="1558" name="Google Shape;155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559" name="Google Shape;1559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0" name="Google Shape;1560;p17"/>
            <p:cNvGrpSpPr/>
            <p:nvPr/>
          </p:nvGrpSpPr>
          <p:grpSpPr>
            <a:xfrm>
              <a:off x="20660759" y="0"/>
              <a:ext cx="645688" cy="645688"/>
              <a:chOff x="0" y="0"/>
              <a:chExt cx="812800" cy="812800"/>
            </a:xfrm>
          </p:grpSpPr>
          <p:sp>
            <p:nvSpPr>
              <p:cNvPr id="1561" name="Google Shape;156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562" name="Google Shape;1562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3" name="Google Shape;1563;p17"/>
            <p:cNvGrpSpPr/>
            <p:nvPr/>
          </p:nvGrpSpPr>
          <p:grpSpPr>
            <a:xfrm>
              <a:off x="21306408" y="0"/>
              <a:ext cx="645688" cy="645688"/>
              <a:chOff x="0" y="0"/>
              <a:chExt cx="812800" cy="812800"/>
            </a:xfrm>
          </p:grpSpPr>
          <p:sp>
            <p:nvSpPr>
              <p:cNvPr id="1564" name="Google Shape;156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713AA0"/>
              </a:solidFill>
              <a:ln>
                <a:noFill/>
              </a:ln>
            </p:spPr>
          </p:sp>
          <p:sp>
            <p:nvSpPr>
              <p:cNvPr id="1565" name="Google Shape;1565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6" name="Google Shape;1566;p17"/>
            <p:cNvGrpSpPr/>
            <p:nvPr/>
          </p:nvGrpSpPr>
          <p:grpSpPr>
            <a:xfrm>
              <a:off x="21952056" y="0"/>
              <a:ext cx="645688" cy="645688"/>
              <a:chOff x="0" y="0"/>
              <a:chExt cx="812800" cy="812800"/>
            </a:xfrm>
          </p:grpSpPr>
          <p:sp>
            <p:nvSpPr>
              <p:cNvPr id="1567" name="Google Shape;156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36B63F"/>
              </a:solidFill>
              <a:ln>
                <a:noFill/>
              </a:ln>
            </p:spPr>
          </p:sp>
          <p:sp>
            <p:nvSpPr>
              <p:cNvPr id="1568" name="Google Shape;1568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9" name="Google Shape;1569;p17"/>
            <p:cNvGrpSpPr/>
            <p:nvPr/>
          </p:nvGrpSpPr>
          <p:grpSpPr>
            <a:xfrm>
              <a:off x="22597705" y="0"/>
              <a:ext cx="645688" cy="645688"/>
              <a:chOff x="0" y="0"/>
              <a:chExt cx="812800" cy="812800"/>
            </a:xfrm>
          </p:grpSpPr>
          <p:sp>
            <p:nvSpPr>
              <p:cNvPr id="1570" name="Google Shape;157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</a:path>
                </a:pathLst>
              </a:custGeom>
              <a:solidFill>
                <a:srgbClr val="F9E902"/>
              </a:solidFill>
              <a:ln>
                <a:noFill/>
              </a:ln>
            </p:spPr>
          </p:sp>
          <p:sp>
            <p:nvSpPr>
              <p:cNvPr id="1571" name="Google Shape;1571;p17"/>
              <p:cNvSpPr txBox="1"/>
              <p:nvPr/>
            </p:nvSpPr>
            <p:spPr>
              <a:xfrm>
                <a:off x="139700" y="82550"/>
                <a:ext cx="533400" cy="59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72" name="Google Shape;1572;p17"/>
          <p:cNvSpPr/>
          <p:nvPr/>
        </p:nvSpPr>
        <p:spPr>
          <a:xfrm rot="-2126268">
            <a:off x="10828096" y="3199237"/>
            <a:ext cx="337976" cy="1093452"/>
          </a:xfrm>
          <a:custGeom>
            <a:rect b="b" l="l" r="r" t="t"/>
            <a:pathLst>
              <a:path extrusionOk="0" h="1093110" w="337870">
                <a:moveTo>
                  <a:pt x="0" y="0"/>
                </a:moveTo>
                <a:lnTo>
                  <a:pt x="337870" y="0"/>
                </a:lnTo>
                <a:lnTo>
                  <a:pt x="337870" y="1093110"/>
                </a:lnTo>
                <a:lnTo>
                  <a:pt x="0" y="1093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3" name="Google Shape;1573;p17"/>
          <p:cNvSpPr/>
          <p:nvPr/>
        </p:nvSpPr>
        <p:spPr>
          <a:xfrm rot="-1964114">
            <a:off x="16491582" y="4221185"/>
            <a:ext cx="569803" cy="1843479"/>
          </a:xfrm>
          <a:custGeom>
            <a:rect b="b" l="l" r="r" t="t"/>
            <a:pathLst>
              <a:path extrusionOk="0" h="1846065" w="570602">
                <a:moveTo>
                  <a:pt x="0" y="0"/>
                </a:moveTo>
                <a:lnTo>
                  <a:pt x="570602" y="0"/>
                </a:lnTo>
                <a:lnTo>
                  <a:pt x="570602" y="1846064"/>
                </a:lnTo>
                <a:lnTo>
                  <a:pt x="0" y="1846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4" name="Google Shape;1574;p17"/>
          <p:cNvSpPr/>
          <p:nvPr/>
        </p:nvSpPr>
        <p:spPr>
          <a:xfrm rot="-1274586">
            <a:off x="15537548" y="-567708"/>
            <a:ext cx="998728" cy="3231180"/>
          </a:xfrm>
          <a:custGeom>
            <a:rect b="b" l="l" r="r" t="t"/>
            <a:pathLst>
              <a:path extrusionOk="0" h="3229626" w="998248">
                <a:moveTo>
                  <a:pt x="0" y="0"/>
                </a:moveTo>
                <a:lnTo>
                  <a:pt x="998248" y="0"/>
                </a:lnTo>
                <a:lnTo>
                  <a:pt x="998248" y="3229626"/>
                </a:lnTo>
                <a:lnTo>
                  <a:pt x="0" y="3229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5" name="Google Shape;1575;p17"/>
          <p:cNvSpPr txBox="1"/>
          <p:nvPr/>
        </p:nvSpPr>
        <p:spPr>
          <a:xfrm>
            <a:off x="2240100" y="0"/>
            <a:ext cx="13249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pic>
        <p:nvPicPr>
          <p:cNvPr id="1576" name="Google Shape;157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0174" y="1616375"/>
            <a:ext cx="15007651" cy="7175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olet and Yellow Let's Celebrate Mardi Gras Presentation">
  <a:themeElements>
    <a:clrScheme name="Office">
      <a:dk1>
        <a:srgbClr val="713AA0"/>
      </a:dk1>
      <a:lt1>
        <a:srgbClr val="FFFFFF"/>
      </a:lt1>
      <a:dk2>
        <a:srgbClr val="FEFC48"/>
      </a:dk2>
      <a:lt2>
        <a:srgbClr val="C01DE8"/>
      </a:lt2>
      <a:accent1>
        <a:srgbClr val="713AA0"/>
      </a:accent1>
      <a:accent2>
        <a:srgbClr val="26C456"/>
      </a:accent2>
      <a:accent3>
        <a:srgbClr val="6B2D6D"/>
      </a:accent3>
      <a:accent4>
        <a:srgbClr val="8064A2"/>
      </a:accent4>
      <a:accent5>
        <a:srgbClr val="4BACC6"/>
      </a:accent5>
      <a:accent6>
        <a:srgbClr val="36B63F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